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779" r:id="rId2"/>
    <p:sldId id="1770" r:id="rId3"/>
    <p:sldId id="1780" r:id="rId4"/>
    <p:sldId id="1782" r:id="rId5"/>
    <p:sldId id="1785" r:id="rId6"/>
    <p:sldId id="1786" r:id="rId7"/>
    <p:sldId id="1787" r:id="rId8"/>
    <p:sldId id="1788" r:id="rId9"/>
    <p:sldId id="1789" r:id="rId10"/>
    <p:sldId id="1791" r:id="rId11"/>
    <p:sldId id="1802" r:id="rId12"/>
    <p:sldId id="1792" r:id="rId13"/>
    <p:sldId id="1793" r:id="rId14"/>
    <p:sldId id="1794" r:id="rId15"/>
    <p:sldId id="1776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78D2B9-543B-4B3A-AB0D-D4F053F4A205}">
          <p14:sldIdLst>
            <p14:sldId id="1779"/>
            <p14:sldId id="1770"/>
            <p14:sldId id="1780"/>
            <p14:sldId id="1782"/>
            <p14:sldId id="1785"/>
            <p14:sldId id="1786"/>
            <p14:sldId id="1787"/>
            <p14:sldId id="1788"/>
            <p14:sldId id="1789"/>
            <p14:sldId id="1791"/>
            <p14:sldId id="1802"/>
            <p14:sldId id="1792"/>
            <p14:sldId id="1793"/>
            <p14:sldId id="1794"/>
            <p14:sldId id="17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C7D"/>
    <a:srgbClr val="FFFFFF"/>
    <a:srgbClr val="BCA880"/>
    <a:srgbClr val="E4D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5F68C-B211-45B5-9697-E0D412731FDF}" v="179" dt="2022-02-15T08:35:09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146" autoAdjust="0"/>
  </p:normalViewPr>
  <p:slideViewPr>
    <p:cSldViewPr snapToGrid="0" showGuides="1">
      <p:cViewPr varScale="1">
        <p:scale>
          <a:sx n="119" d="100"/>
          <a:sy n="119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鑫" userId="2f2870ad27165835" providerId="LiveId" clId="{A9B5F68C-B211-45B5-9697-E0D412731FDF}"/>
    <pc:docChg chg="undo redo custSel addSld delSld modSld sldOrd modMainMaster modSection replTag">
      <pc:chgData name="张 鑫" userId="2f2870ad27165835" providerId="LiveId" clId="{A9B5F68C-B211-45B5-9697-E0D412731FDF}" dt="2022-02-15T08:35:14.485" v="1620" actId="478"/>
      <pc:docMkLst>
        <pc:docMk/>
      </pc:docMkLst>
      <pc:sldChg chg="addSp delSp modSp add del mod modClrScheme chgLayout">
        <pc:chgData name="张 鑫" userId="2f2870ad27165835" providerId="LiveId" clId="{A9B5F68C-B211-45B5-9697-E0D412731FDF}" dt="2022-02-15T08:35:14.485" v="1620" actId="478"/>
        <pc:sldMkLst>
          <pc:docMk/>
          <pc:sldMk cId="2155027531" sldId="282"/>
        </pc:sldMkLst>
        <pc:spChg chg="del mod ord">
          <ac:chgData name="张 鑫" userId="2f2870ad27165835" providerId="LiveId" clId="{A9B5F68C-B211-45B5-9697-E0D412731FDF}" dt="2022-02-15T08:35:14.485" v="1620" actId="478"/>
          <ac:spMkLst>
            <pc:docMk/>
            <pc:sldMk cId="2155027531" sldId="282"/>
            <ac:spMk id="35" creationId="{A62DD43E-C904-41A2-88CB-3A050792136E}"/>
          </ac:spMkLst>
        </pc:spChg>
        <pc:spChg chg="mod">
          <ac:chgData name="张 鑫" userId="2f2870ad27165835" providerId="LiveId" clId="{A9B5F68C-B211-45B5-9697-E0D412731FDF}" dt="2022-02-15T08:34:55.987" v="1610"/>
          <ac:spMkLst>
            <pc:docMk/>
            <pc:sldMk cId="2155027531" sldId="282"/>
            <ac:spMk id="143" creationId="{39D16944-FCCF-4211-91D3-A20DA9D7F358}"/>
          </ac:spMkLst>
        </pc:spChg>
        <pc:spChg chg="mod">
          <ac:chgData name="张 鑫" userId="2f2870ad27165835" providerId="LiveId" clId="{A9B5F68C-B211-45B5-9697-E0D412731FDF}" dt="2022-02-15T08:34:55.987" v="1610"/>
          <ac:spMkLst>
            <pc:docMk/>
            <pc:sldMk cId="2155027531" sldId="282"/>
            <ac:spMk id="144" creationId="{02CD9750-6C6E-4601-8A53-E424B5046F7D}"/>
          </ac:spMkLst>
        </pc:spChg>
        <pc:spChg chg="mod">
          <ac:chgData name="张 鑫" userId="2f2870ad27165835" providerId="LiveId" clId="{A9B5F68C-B211-45B5-9697-E0D412731FDF}" dt="2022-02-15T08:34:55.987" v="1610"/>
          <ac:spMkLst>
            <pc:docMk/>
            <pc:sldMk cId="2155027531" sldId="282"/>
            <ac:spMk id="145" creationId="{5A8E4E78-84FD-49AA-AE1F-C44DD832E776}"/>
          </ac:spMkLst>
        </pc:spChg>
        <pc:spChg chg="mod">
          <ac:chgData name="张 鑫" userId="2f2870ad27165835" providerId="LiveId" clId="{A9B5F68C-B211-45B5-9697-E0D412731FDF}" dt="2022-02-15T08:34:55.987" v="1610"/>
          <ac:spMkLst>
            <pc:docMk/>
            <pc:sldMk cId="2155027531" sldId="282"/>
            <ac:spMk id="146" creationId="{F23C1AEE-0F7C-49D7-873D-30A95B6BF4F0}"/>
          </ac:spMkLst>
        </pc:spChg>
        <pc:spChg chg="add del mod">
          <ac:chgData name="张 鑫" userId="2f2870ad27165835" providerId="LiveId" clId="{A9B5F68C-B211-45B5-9697-E0D412731FDF}" dt="2022-02-15T08:35:07.376" v="1614" actId="21"/>
          <ac:spMkLst>
            <pc:docMk/>
            <pc:sldMk cId="2155027531" sldId="282"/>
            <ac:spMk id="148" creationId="{9B2C7B22-1A57-4569-9EB9-F4244266397D}"/>
          </ac:spMkLst>
        </pc:spChg>
        <pc:spChg chg="add mod">
          <ac:chgData name="张 鑫" userId="2f2870ad27165835" providerId="LiveId" clId="{A9B5F68C-B211-45B5-9697-E0D412731FDF}" dt="2022-02-15T08:35:12.940" v="1619"/>
          <ac:spMkLst>
            <pc:docMk/>
            <pc:sldMk cId="2155027531" sldId="282"/>
            <ac:spMk id="149" creationId="{64B4B7F9-3D4E-45D9-B285-26AB69ED1270}"/>
          </ac:spMkLst>
        </pc:spChg>
        <pc:grpChg chg="add mod">
          <ac:chgData name="张 鑫" userId="2f2870ad27165835" providerId="LiveId" clId="{A9B5F68C-B211-45B5-9697-E0D412731FDF}" dt="2022-02-15T08:34:55.987" v="1610"/>
          <ac:grpSpMkLst>
            <pc:docMk/>
            <pc:sldMk cId="2155027531" sldId="282"/>
            <ac:grpSpMk id="141" creationId="{ED862096-9D52-442B-B4EB-224C69334D67}"/>
          </ac:grpSpMkLst>
        </pc:grpChg>
        <pc:grpChg chg="mod">
          <ac:chgData name="张 鑫" userId="2f2870ad27165835" providerId="LiveId" clId="{A9B5F68C-B211-45B5-9697-E0D412731FDF}" dt="2022-02-15T08:34:55.987" v="1610"/>
          <ac:grpSpMkLst>
            <pc:docMk/>
            <pc:sldMk cId="2155027531" sldId="282"/>
            <ac:grpSpMk id="142" creationId="{AAA68F4E-187C-4DC1-A153-ECE75032F232}"/>
          </ac:grpSpMkLst>
        </pc:grp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" creationId="{F53B11C0-9BAB-49CF-84C6-1F40903B659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" creationId="{6F06D687-8801-4464-8EDC-C326EAAD84A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" creationId="{38AD8256-6A01-4EF3-8C92-358DE2950F1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" creationId="{6A2B0AEF-E158-48A4-982E-D990B8F681D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" creationId="{3F72ADD0-9CB7-459F-8B28-543B78A8092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" creationId="{A4A82B31-9704-4B51-8007-FCC9F0AE73D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" creationId="{F3B59E8C-0E41-44EC-852C-8DEE47DDF14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" creationId="{C2D16888-9D1B-4494-ABBB-50374D38ABC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" creationId="{947E7E60-5B66-4186-91CF-1992D920A16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" creationId="{00856C1C-A7DE-456F-B0B7-0B8A5B41FB0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" creationId="{E2D84506-FD37-440C-8AED-340016BE006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" creationId="{25F6261E-2EE0-423D-BEE8-7BE7FDAC1BD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4" creationId="{E40F2CF1-E786-4720-8F1B-3C8874FB990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5" creationId="{1F66F67D-240B-469C-8D5F-36C7AE0CB74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6" creationId="{BFB5BD02-D5DD-4BAF-8CC3-41D525B7B63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7" creationId="{A6C0CA75-2D6A-45D1-8021-828B3B90E1F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8" creationId="{82F68FC5-D2E1-43B3-A999-BF89FF518F3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9" creationId="{FBC2834E-76CC-4857-8569-8F57A0558062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0" creationId="{A246288B-98CE-4169-9AEA-99FDE257D72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1" creationId="{9C1D0526-8076-4DB9-89DD-16AC21786D9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2" creationId="{1BAC3ED4-768F-4771-8DC1-B6396061C6B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3" creationId="{914904CC-6101-4A1D-9F14-1B4B241E456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4" creationId="{FD2920E1-1044-4A39-B263-24CB93D0896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5" creationId="{BA4A1E7E-899E-4F78-8DEC-314C95376B4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6" creationId="{D5E56541-2722-4853-8407-FBBF55009BD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7" creationId="{04E01DBF-B2D6-4FBC-AC19-6286FE2B19C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8" creationId="{28E7357C-200C-4927-A413-2C4F70EFB15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29" creationId="{E18961F4-61A4-42F2-8594-FAC53EDC37B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0" creationId="{3385A22F-F44E-40D5-8B38-C24ADDE8FC3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1" creationId="{089EACBD-C757-4D40-BB94-971C7496F96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2" creationId="{453F3B9D-46BC-46B3-AB22-7E7D1F2DA26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3" creationId="{FF60231F-7AE0-4CFB-9A80-9EA16E6BDC9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4" creationId="{049C0E9A-BC21-44E3-98CF-2191B7E8FEA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8" creationId="{8CC4802B-78AA-42E7-8FE4-0AC3C50F17A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39" creationId="{4DEF8B9C-418C-42B7-913B-7944DC1A292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0" creationId="{23A574E7-4154-4533-8CEE-D6FFE3716B6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1" creationId="{BCAD21CE-2498-4C54-A3D3-10EEFD382CE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2" creationId="{B8D1B3D3-3DD1-4C7E-BADB-09D8669AD80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3" creationId="{CB37DD12-56C9-4782-85F8-7FBA9A06C9E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4" creationId="{984FD5F2-6593-4729-8297-4640CADC318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5" creationId="{5BD3029A-FEDA-41BA-A87C-2197E63F2F7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6" creationId="{C5079955-7659-4B51-B403-97F587D9073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7" creationId="{118FC662-EC88-42FB-A32A-F7F456C9ABC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8" creationId="{23266140-C10E-4208-8411-96275BA790D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49" creationId="{DBBF4DEA-FD24-4A60-9F5A-F3838CAFC40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0" creationId="{52BA5C02-E07A-43CE-8F37-B9DBBE70DBE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1" creationId="{88491EAA-145C-4C4B-B7B1-1A9347A9A0E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2" creationId="{048CDE3B-3919-472B-8306-536EC3EB7BC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3" creationId="{5466AF8D-970F-417D-A889-15CAFDFFEA6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4" creationId="{2D13F339-5DF1-4B0A-839C-550252AAD0E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5" creationId="{7867E2FA-BBE3-4D47-B80B-496A1AF23E2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6" creationId="{EA85F9CE-B337-4521-BF0B-E882EF290D2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7" creationId="{A2A2F935-C15F-40DC-B5A1-5EA59657868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8" creationId="{DE350A72-5F61-4008-8CA0-EC2BAC3BBB4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59" creationId="{2EEF643D-8624-4BFA-83AE-9C4E0235D57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0" creationId="{FB843A13-1D94-4E9C-BC4B-6C66F8F9DAC2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1" creationId="{DEAE0C81-2B44-478F-A683-FEB494D4FAF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2" creationId="{4DA8FE1E-C438-415E-8CBB-26C331B15D7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3" creationId="{AA2090EF-68F3-4CD7-9A6C-5EDCFBB6BFA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4" creationId="{7D1F4C26-6D85-4ACF-B5D5-4F829B55C59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5" creationId="{168CD611-F3B3-4DB0-9189-92D97A46311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6" creationId="{217F9050-3109-49C9-A257-8AE4E382630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7" creationId="{F6B69683-20CF-495D-B7C8-6897D756C04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8" creationId="{FB7200CC-F105-4881-9887-91BD37F36A9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69" creationId="{9C08F00F-4462-43E8-9325-89A975D4AB8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0" creationId="{E18B9FE3-2BA5-424A-9D73-55B44A66AF9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1" creationId="{C574DAF2-1FC4-4AEF-861B-973744DA5E2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2" creationId="{AAA0AABF-1B8E-4A5C-A5F0-55AA7A935FD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3" creationId="{AD81A037-7AF6-45AB-8BC6-3937A154572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4" creationId="{CA373C75-1B04-4EE4-A9C9-6E4FAE5AEBA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5" creationId="{3E6C6A4A-4D77-43F7-9246-1305EF179A9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6" creationId="{2F557ADE-ABA2-4FD7-9C91-F58CAAC428B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7" creationId="{E10B8D75-291C-489E-82F2-7910663B0E5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79" creationId="{CD821176-003E-484A-81A3-B160E0D0801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0" creationId="{DA778809-519D-4107-A0FC-7E14199C64C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1" creationId="{F03B636D-226D-4459-83CC-D9F7A8F4212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2" creationId="{BF2D7D14-6372-43DF-80B1-85C8FFFC095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3" creationId="{2B295959-0B81-46CF-9B92-18CC391EAB9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4" creationId="{E2F95B25-212C-4F39-AE6D-1865C37345A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5" creationId="{604FB1E8-78CE-4276-AA73-77935194AD4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6" creationId="{9A9A00EF-3C02-4B69-B85A-1A5CD6E0D6A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7" creationId="{14395E03-22F5-43B3-82DC-503C2A711DF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8" creationId="{5383BFDB-87A2-405D-ABE2-D09957C8DDB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89" creationId="{98E9965B-53C3-4780-B3BE-C32CF4C5156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0" creationId="{282F0204-58BE-4F27-9ADD-354ED798886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1" creationId="{2783F59E-0338-42B2-AE29-3D80828FAA8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2" creationId="{E068FCBE-F35C-4617-A637-8C513C3F411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3" creationId="{FF54CE00-D505-4E49-9205-9ED9AB0C9E3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4" creationId="{2989C01B-084A-44C2-B527-9A01DDCC703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5" creationId="{81669224-AA9B-480A-9296-29653418A39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6" creationId="{26D33D33-8BD5-42FF-9ABE-E192B96040C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7" creationId="{91B5233F-5E38-46A2-B92B-168BD960227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8" creationId="{7E48F074-A4F2-4C26-B1DA-09394F16CAF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99" creationId="{C137C036-219B-44C9-94B8-F43C434DE2C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0" creationId="{0A7A620E-928D-4C2B-9F98-88984926999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1" creationId="{C45B289F-3E36-4CA8-9796-F60056BC979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2" creationId="{43D99D8C-5332-4352-AFD2-FF39E10289F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3" creationId="{B05B1637-71AD-4B62-827A-906CE8F57A30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4" creationId="{061C0BB4-8E34-4C21-94DF-94AEA08E258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5" creationId="{41D75505-BFB3-4CF1-9A54-C6A1C7EF4B7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6" creationId="{EA4E478D-7111-45A0-A12A-BEC0414E4F3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7" creationId="{4F942E81-C28E-4197-86E0-54FD92B1A87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8" creationId="{5CDF89B5-6507-4866-AFF1-5A675AA4B6C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09" creationId="{CF8D394E-6708-4570-99D2-DED9CD286AC2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0" creationId="{FF730524-5840-4370-A2DF-5E0D1FDA263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1" creationId="{9E5CA42B-CB40-4513-993A-50AFC3714769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2" creationId="{2049C492-64D2-46F8-B607-BE0FAE76604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3" creationId="{A9DEDDDD-7568-41F1-8C87-FE1A7BC15168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4" creationId="{3EA9FF67-CD35-4BBB-8B59-473A791BBC6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6" creationId="{30DE5098-9DB1-417E-95D8-45800010859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7" creationId="{6745C41B-2F4E-4B07-8D59-94E64521D2D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8" creationId="{245A066E-EEFC-4B26-A069-4EF8E5984A8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19" creationId="{634A2479-908C-41A8-8456-6924813F3163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0" creationId="{8AF4FAAD-0E71-4B5A-BB50-F62C18BEDCCB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1" creationId="{985D8850-4EF8-437B-B9DF-049EF124676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2" creationId="{B0A8367D-B33A-402A-BA77-67F58F4C2E6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3" creationId="{CA2DCEDB-FE2E-4F56-9CF9-8346D744D475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4" creationId="{3C55F725-A70B-4581-9758-5919E87C42C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5" creationId="{25108B95-7A70-4B15-94B8-E3B94B02CC1C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6" creationId="{7506637F-BAB4-41A5-9FE9-0FE5319BC20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7" creationId="{36E67F12-AA50-4655-9735-B551A16C5C2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8" creationId="{D2F5FC1A-2A76-4844-8AC1-51F2A5D87F9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29" creationId="{24909B1D-B154-43AD-90AB-91A5A41AC987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0" creationId="{985E8405-1BE8-4533-B0B2-06CED2CF2D0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1" creationId="{38B12DFA-BA5A-4F91-ACD9-24C9F63519BE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2" creationId="{418D50DA-7133-439B-800F-8F2079F1092D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3" creationId="{6059CBA7-BA10-4564-AC40-314155B86304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4" creationId="{6B50533F-E3AB-4AA7-8073-8262A61F0C41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5" creationId="{39E2DA91-BB7B-4BC4-AFB5-10ACEDE0435A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6" creationId="{3253BA4B-73DE-4B2A-9EB6-F751DFB8EC52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7" creationId="{F02A9534-0F38-4B87-B3AF-3536C580672F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8" creationId="{8DD8322B-9290-4897-9580-9F9AF42DD006}"/>
          </ac:picMkLst>
        </pc:picChg>
        <pc:picChg chg="mod">
          <ac:chgData name="张 鑫" userId="2f2870ad27165835" providerId="LiveId" clId="{A9B5F68C-B211-45B5-9697-E0D412731FDF}" dt="2022-02-15T08:34:27.746" v="1607" actId="207"/>
          <ac:picMkLst>
            <pc:docMk/>
            <pc:sldMk cId="2155027531" sldId="282"/>
            <ac:picMk id="139" creationId="{7E0C572A-D48B-436A-B11F-7A3905B662E0}"/>
          </ac:picMkLst>
        </pc:picChg>
        <pc:picChg chg="add mod">
          <ac:chgData name="张 鑫" userId="2f2870ad27165835" providerId="LiveId" clId="{A9B5F68C-B211-45B5-9697-E0D412731FDF}" dt="2022-02-15T08:34:39.748" v="1609"/>
          <ac:picMkLst>
            <pc:docMk/>
            <pc:sldMk cId="2155027531" sldId="282"/>
            <ac:picMk id="140" creationId="{AD3FD382-9047-4C3C-88D2-FB00F2619EC6}"/>
          </ac:picMkLst>
        </pc:picChg>
        <pc:picChg chg="add mod">
          <ac:chgData name="张 鑫" userId="2f2870ad27165835" providerId="LiveId" clId="{A9B5F68C-B211-45B5-9697-E0D412731FDF}" dt="2022-02-15T08:34:55.987" v="1610"/>
          <ac:picMkLst>
            <pc:docMk/>
            <pc:sldMk cId="2155027531" sldId="282"/>
            <ac:picMk id="147" creationId="{84ED6904-D217-4777-9C1B-38A470B42FEF}"/>
          </ac:picMkLst>
        </pc:picChg>
      </pc:sldChg>
      <pc:sldChg chg="del">
        <pc:chgData name="张 鑫" userId="2f2870ad27165835" providerId="LiveId" clId="{A9B5F68C-B211-45B5-9697-E0D412731FDF}" dt="2022-02-15T03:27:55.786" v="45" actId="47"/>
        <pc:sldMkLst>
          <pc:docMk/>
          <pc:sldMk cId="338888228" sldId="286"/>
        </pc:sldMkLst>
      </pc:sldChg>
      <pc:sldChg chg="del">
        <pc:chgData name="张 鑫" userId="2f2870ad27165835" providerId="LiveId" clId="{A9B5F68C-B211-45B5-9697-E0D412731FDF}" dt="2022-02-15T03:26:35.901" v="44" actId="47"/>
        <pc:sldMkLst>
          <pc:docMk/>
          <pc:sldMk cId="20171266" sldId="287"/>
        </pc:sldMkLst>
      </pc:sldChg>
      <pc:sldChg chg="del">
        <pc:chgData name="张 鑫" userId="2f2870ad27165835" providerId="LiveId" clId="{A9B5F68C-B211-45B5-9697-E0D412731FDF}" dt="2022-02-15T03:26:35.782" v="43" actId="47"/>
        <pc:sldMkLst>
          <pc:docMk/>
          <pc:sldMk cId="1077115444" sldId="288"/>
        </pc:sldMkLst>
      </pc:sldChg>
      <pc:sldChg chg="add">
        <pc:chgData name="张 鑫" userId="2f2870ad27165835" providerId="LiveId" clId="{A9B5F68C-B211-45B5-9697-E0D412731FDF}" dt="2022-02-15T08:33:26.720" v="1589"/>
        <pc:sldMkLst>
          <pc:docMk/>
          <pc:sldMk cId="3179033524" sldId="314"/>
        </pc:sldMkLst>
      </pc:sldChg>
      <pc:sldChg chg="addSp delSp modSp mod ord setBg modClrScheme chgLayout">
        <pc:chgData name="张 鑫" userId="2f2870ad27165835" providerId="LiveId" clId="{A9B5F68C-B211-45B5-9697-E0D412731FDF}" dt="2022-02-15T08:12:36.278" v="985"/>
        <pc:sldMkLst>
          <pc:docMk/>
          <pc:sldMk cId="2018368346" sldId="1755"/>
        </pc:sldMkLst>
        <pc:spChg chg="mod topLvl">
          <ac:chgData name="张 鑫" userId="2f2870ad27165835" providerId="LiveId" clId="{A9B5F68C-B211-45B5-9697-E0D412731FDF}" dt="2022-02-15T08:03:03.851" v="769" actId="165"/>
          <ac:spMkLst>
            <pc:docMk/>
            <pc:sldMk cId="2018368346" sldId="1755"/>
            <ac:spMk id="3" creationId="{1377B6C9-A223-47B0-97AC-C9E2546B7CE2}"/>
          </ac:spMkLst>
        </pc:spChg>
        <pc:spChg chg="del">
          <ac:chgData name="张 鑫" userId="2f2870ad27165835" providerId="LiveId" clId="{A9B5F68C-B211-45B5-9697-E0D412731FDF}" dt="2022-02-15T06:50:24.772" v="477" actId="478"/>
          <ac:spMkLst>
            <pc:docMk/>
            <pc:sldMk cId="2018368346" sldId="1755"/>
            <ac:spMk id="6" creationId="{5A9E70E5-BA98-4119-8A2F-5EADA906A145}"/>
          </ac:spMkLst>
        </pc:spChg>
        <pc:spChg chg="del">
          <ac:chgData name="张 鑫" userId="2f2870ad27165835" providerId="LiveId" clId="{A9B5F68C-B211-45B5-9697-E0D412731FDF}" dt="2022-02-15T06:50:24.772" v="477" actId="478"/>
          <ac:spMkLst>
            <pc:docMk/>
            <pc:sldMk cId="2018368346" sldId="1755"/>
            <ac:spMk id="10" creationId="{9DD0DFFC-63F9-460A-92CD-B94DE0203258}"/>
          </ac:spMkLst>
        </pc:spChg>
        <pc:spChg chg="mod topLvl">
          <ac:chgData name="张 鑫" userId="2f2870ad27165835" providerId="LiveId" clId="{A9B5F68C-B211-45B5-9697-E0D412731FDF}" dt="2022-02-15T08:03:03.851" v="769" actId="165"/>
          <ac:spMkLst>
            <pc:docMk/>
            <pc:sldMk cId="2018368346" sldId="1755"/>
            <ac:spMk id="11" creationId="{FD0D66AD-6FE3-451B-BFEB-3B89BBF3C4F7}"/>
          </ac:spMkLst>
        </pc:spChg>
        <pc:spChg chg="del">
          <ac:chgData name="张 鑫" userId="2f2870ad27165835" providerId="LiveId" clId="{A9B5F68C-B211-45B5-9697-E0D412731FDF}" dt="2022-02-15T06:50:24.772" v="477" actId="478"/>
          <ac:spMkLst>
            <pc:docMk/>
            <pc:sldMk cId="2018368346" sldId="1755"/>
            <ac:spMk id="12" creationId="{72D7F623-A3D5-4CF3-A8A8-E08E0336DDF0}"/>
          </ac:spMkLst>
        </pc:spChg>
        <pc:spChg chg="del">
          <ac:chgData name="张 鑫" userId="2f2870ad27165835" providerId="LiveId" clId="{A9B5F68C-B211-45B5-9697-E0D412731FDF}" dt="2022-02-15T06:50:24.772" v="477" actId="478"/>
          <ac:spMkLst>
            <pc:docMk/>
            <pc:sldMk cId="2018368346" sldId="1755"/>
            <ac:spMk id="13" creationId="{8D8185B2-6617-49CE-88E5-34CC50AE8822}"/>
          </ac:spMkLst>
        </pc:spChg>
        <pc:spChg chg="mod topLvl">
          <ac:chgData name="张 鑫" userId="2f2870ad27165835" providerId="LiveId" clId="{A9B5F68C-B211-45B5-9697-E0D412731FDF}" dt="2022-02-15T08:12:34.580" v="984" actId="20577"/>
          <ac:spMkLst>
            <pc:docMk/>
            <pc:sldMk cId="2018368346" sldId="1755"/>
            <ac:spMk id="14" creationId="{7D640088-F455-4E4A-B320-AD51D6A1F0E3}"/>
          </ac:spMkLst>
        </pc:spChg>
        <pc:spChg chg="mod topLvl">
          <ac:chgData name="张 鑫" userId="2f2870ad27165835" providerId="LiveId" clId="{A9B5F68C-B211-45B5-9697-E0D412731FDF}" dt="2022-02-15T08:03:03.851" v="769" actId="165"/>
          <ac:spMkLst>
            <pc:docMk/>
            <pc:sldMk cId="2018368346" sldId="1755"/>
            <ac:spMk id="15" creationId="{68F4C363-769B-442A-97AF-8A2DF4DA855C}"/>
          </ac:spMkLst>
        </pc:spChg>
        <pc:spChg chg="del">
          <ac:chgData name="张 鑫" userId="2f2870ad27165835" providerId="LiveId" clId="{A9B5F68C-B211-45B5-9697-E0D412731FDF}" dt="2022-02-15T06:45:54.322" v="406" actId="478"/>
          <ac:spMkLst>
            <pc:docMk/>
            <pc:sldMk cId="2018368346" sldId="1755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6:45:54.322" v="406" actId="478"/>
          <ac:spMkLst>
            <pc:docMk/>
            <pc:sldMk cId="2018368346" sldId="1755"/>
            <ac:spMk id="23" creationId="{CEA407AC-76E5-4A86-BCBC-A84DEEC9FF09}"/>
          </ac:spMkLst>
        </pc:spChg>
        <pc:spChg chg="mod topLvl">
          <ac:chgData name="张 鑫" userId="2f2870ad27165835" providerId="LiveId" clId="{A9B5F68C-B211-45B5-9697-E0D412731FDF}" dt="2022-02-15T07:53:03.422" v="665" actId="165"/>
          <ac:spMkLst>
            <pc:docMk/>
            <pc:sldMk cId="2018368346" sldId="1755"/>
            <ac:spMk id="26" creationId="{738AFCE4-A685-4189-8806-50600C5BE39D}"/>
          </ac:spMkLst>
        </pc:spChg>
        <pc:spChg chg="mod topLvl">
          <ac:chgData name="张 鑫" userId="2f2870ad27165835" providerId="LiveId" clId="{A9B5F68C-B211-45B5-9697-E0D412731FDF}" dt="2022-02-15T07:53:03.422" v="665" actId="165"/>
          <ac:spMkLst>
            <pc:docMk/>
            <pc:sldMk cId="2018368346" sldId="1755"/>
            <ac:spMk id="27" creationId="{9D924EE6-2773-4919-A045-3D3C6BC53844}"/>
          </ac:spMkLst>
        </pc:spChg>
        <pc:spChg chg="del">
          <ac:chgData name="张 鑫" userId="2f2870ad27165835" providerId="LiveId" clId="{A9B5F68C-B211-45B5-9697-E0D412731FDF}" dt="2022-02-15T06:45:50.227" v="405" actId="478"/>
          <ac:spMkLst>
            <pc:docMk/>
            <pc:sldMk cId="2018368346" sldId="1755"/>
            <ac:spMk id="28" creationId="{FDF90D7A-D2CE-4AE0-987A-C9CD2088B4F2}"/>
          </ac:spMkLst>
        </pc:spChg>
        <pc:spChg chg="del">
          <ac:chgData name="张 鑫" userId="2f2870ad27165835" providerId="LiveId" clId="{A9B5F68C-B211-45B5-9697-E0D412731FDF}" dt="2022-02-15T06:45:54.322" v="406" actId="478"/>
          <ac:spMkLst>
            <pc:docMk/>
            <pc:sldMk cId="2018368346" sldId="1755"/>
            <ac:spMk id="29" creationId="{B518AFEB-2435-407F-A8E0-C7498846FD1B}"/>
          </ac:spMkLst>
        </pc:spChg>
        <pc:spChg chg="mod topLvl">
          <ac:chgData name="张 鑫" userId="2f2870ad27165835" providerId="LiveId" clId="{A9B5F68C-B211-45B5-9697-E0D412731FDF}" dt="2022-02-15T07:49:37.454" v="616" actId="165"/>
          <ac:spMkLst>
            <pc:docMk/>
            <pc:sldMk cId="2018368346" sldId="1755"/>
            <ac:spMk id="30" creationId="{2F252EAB-821C-457A-9B01-E0324BBA2E96}"/>
          </ac:spMkLst>
        </pc:spChg>
        <pc:spChg chg="mod topLvl">
          <ac:chgData name="张 鑫" userId="2f2870ad27165835" providerId="LiveId" clId="{A9B5F68C-B211-45B5-9697-E0D412731FDF}" dt="2022-02-15T07:49:37.454" v="616" actId="165"/>
          <ac:spMkLst>
            <pc:docMk/>
            <pc:sldMk cId="2018368346" sldId="1755"/>
            <ac:spMk id="31" creationId="{31E3F454-ABD9-4D4E-A1F8-F0E63825B1D3}"/>
          </ac:spMkLst>
        </pc:spChg>
        <pc:spChg chg="mod">
          <ac:chgData name="张 鑫" userId="2f2870ad27165835" providerId="LiveId" clId="{A9B5F68C-B211-45B5-9697-E0D412731FDF}" dt="2022-02-15T06:49:07.573" v="428" actId="20577"/>
          <ac:spMkLst>
            <pc:docMk/>
            <pc:sldMk cId="2018368346" sldId="1755"/>
            <ac:spMk id="32" creationId="{738C830B-65F7-470E-B88D-84F6A03FC573}"/>
          </ac:spMkLst>
        </pc:spChg>
        <pc:spChg chg="mod">
          <ac:chgData name="张 鑫" userId="2f2870ad27165835" providerId="LiveId" clId="{A9B5F68C-B211-45B5-9697-E0D412731FDF}" dt="2022-02-15T06:49:03.028" v="426" actId="1076"/>
          <ac:spMkLst>
            <pc:docMk/>
            <pc:sldMk cId="2018368346" sldId="1755"/>
            <ac:spMk id="33" creationId="{404EB5DD-BBE6-42C5-8B10-8D4F77E20809}"/>
          </ac:spMkLst>
        </pc:spChg>
        <pc:spChg chg="add del mod">
          <ac:chgData name="张 鑫" userId="2f2870ad27165835" providerId="LiveId" clId="{A9B5F68C-B211-45B5-9697-E0D412731FDF}" dt="2022-02-15T06:46:53.058" v="416" actId="478"/>
          <ac:spMkLst>
            <pc:docMk/>
            <pc:sldMk cId="2018368346" sldId="1755"/>
            <ac:spMk id="34" creationId="{364D765F-3CFE-4144-8ECB-EDE2E56A7D96}"/>
          </ac:spMkLst>
        </pc:spChg>
        <pc:spChg chg="add del mod">
          <ac:chgData name="张 鑫" userId="2f2870ad27165835" providerId="LiveId" clId="{A9B5F68C-B211-45B5-9697-E0D412731FDF}" dt="2022-02-15T06:46:53.058" v="416" actId="478"/>
          <ac:spMkLst>
            <pc:docMk/>
            <pc:sldMk cId="2018368346" sldId="1755"/>
            <ac:spMk id="35" creationId="{47C40F3A-0A62-49DF-ABF1-48F37C2CEC52}"/>
          </ac:spMkLst>
        </pc:spChg>
        <pc:spChg chg="add mod ord">
          <ac:chgData name="张 鑫" userId="2f2870ad27165835" providerId="LiveId" clId="{A9B5F68C-B211-45B5-9697-E0D412731FDF}" dt="2022-02-15T07:51:18.837" v="637" actId="1076"/>
          <ac:spMkLst>
            <pc:docMk/>
            <pc:sldMk cId="2018368346" sldId="1755"/>
            <ac:spMk id="36" creationId="{FDC155D2-F0F2-46E4-8856-275DD2A720A2}"/>
          </ac:spMkLst>
        </pc:spChg>
        <pc:spChg chg="mod topLvl">
          <ac:chgData name="张 鑫" userId="2f2870ad27165835" providerId="LiveId" clId="{A9B5F68C-B211-45B5-9697-E0D412731FDF}" dt="2022-02-15T07:51:18.837" v="637" actId="1076"/>
          <ac:spMkLst>
            <pc:docMk/>
            <pc:sldMk cId="2018368346" sldId="1755"/>
            <ac:spMk id="38" creationId="{2911D4CA-059B-45F1-8F85-B96ADC74D642}"/>
          </ac:spMkLst>
        </pc:spChg>
        <pc:spChg chg="del mod ord topLvl">
          <ac:chgData name="张 鑫" userId="2f2870ad27165835" providerId="LiveId" clId="{A9B5F68C-B211-45B5-9697-E0D412731FDF}" dt="2022-02-15T06:51:49.017" v="514" actId="478"/>
          <ac:spMkLst>
            <pc:docMk/>
            <pc:sldMk cId="2018368346" sldId="1755"/>
            <ac:spMk id="41" creationId="{FA62339F-D417-47A7-8EAD-73B1F3928307}"/>
          </ac:spMkLst>
        </pc:spChg>
        <pc:spChg chg="mod topLvl">
          <ac:chgData name="张 鑫" userId="2f2870ad27165835" providerId="LiveId" clId="{A9B5F68C-B211-45B5-9697-E0D412731FDF}" dt="2022-02-15T08:12:36.278" v="985"/>
          <ac:spMkLst>
            <pc:docMk/>
            <pc:sldMk cId="2018368346" sldId="1755"/>
            <ac:spMk id="42" creationId="{2E526C18-D924-4A8E-8367-108DE2DF3F75}"/>
          </ac:spMkLst>
        </pc:spChg>
        <pc:spChg chg="mod topLvl">
          <ac:chgData name="张 鑫" userId="2f2870ad27165835" providerId="LiveId" clId="{A9B5F68C-B211-45B5-9697-E0D412731FDF}" dt="2022-02-15T07:51:18.837" v="637" actId="1076"/>
          <ac:spMkLst>
            <pc:docMk/>
            <pc:sldMk cId="2018368346" sldId="1755"/>
            <ac:spMk id="43" creationId="{D19D5A0C-2481-4F4C-AF7F-1E163954D2EA}"/>
          </ac:spMkLst>
        </pc:spChg>
        <pc:grpChg chg="add del mod topLvl">
          <ac:chgData name="张 鑫" userId="2f2870ad27165835" providerId="LiveId" clId="{A9B5F68C-B211-45B5-9697-E0D412731FDF}" dt="2022-02-15T07:49:37.454" v="616" actId="165"/>
          <ac:grpSpMkLst>
            <pc:docMk/>
            <pc:sldMk cId="2018368346" sldId="1755"/>
            <ac:grpSpMk id="2" creationId="{A5BD4DA7-83F4-49EC-953A-8569B58739F0}"/>
          </ac:grpSpMkLst>
        </pc:grpChg>
        <pc:grpChg chg="add del mod">
          <ac:chgData name="张 鑫" userId="2f2870ad27165835" providerId="LiveId" clId="{A9B5F68C-B211-45B5-9697-E0D412731FDF}" dt="2022-02-15T07:49:35.810" v="615" actId="165"/>
          <ac:grpSpMkLst>
            <pc:docMk/>
            <pc:sldMk cId="2018368346" sldId="1755"/>
            <ac:grpSpMk id="4" creationId="{FCFE7D75-5245-438E-8E95-23BCEE110C37}"/>
          </ac:grpSpMkLst>
        </pc:grpChg>
        <pc:grpChg chg="add del mod">
          <ac:chgData name="张 鑫" userId="2f2870ad27165835" providerId="LiveId" clId="{A9B5F68C-B211-45B5-9697-E0D412731FDF}" dt="2022-02-15T07:53:03.422" v="665" actId="165"/>
          <ac:grpSpMkLst>
            <pc:docMk/>
            <pc:sldMk cId="2018368346" sldId="1755"/>
            <ac:grpSpMk id="5" creationId="{1CB55683-F920-465D-B99D-440B84A0454C}"/>
          </ac:grpSpMkLst>
        </pc:grpChg>
        <pc:grpChg chg="del mod">
          <ac:chgData name="张 鑫" userId="2f2870ad27165835" providerId="LiveId" clId="{A9B5F68C-B211-45B5-9697-E0D412731FDF}" dt="2022-02-15T07:49:37.454" v="616" actId="165"/>
          <ac:grpSpMkLst>
            <pc:docMk/>
            <pc:sldMk cId="2018368346" sldId="1755"/>
            <ac:grpSpMk id="7" creationId="{94177406-1267-42D8-9616-FCC94198C35F}"/>
          </ac:grpSpMkLst>
        </pc:grpChg>
        <pc:grpChg chg="add del mod">
          <ac:chgData name="张 鑫" userId="2f2870ad27165835" providerId="LiveId" clId="{A9B5F68C-B211-45B5-9697-E0D412731FDF}" dt="2022-02-15T08:03:03.851" v="769" actId="165"/>
          <ac:grpSpMkLst>
            <pc:docMk/>
            <pc:sldMk cId="2018368346" sldId="1755"/>
            <ac:grpSpMk id="8" creationId="{6D8F9C5B-D4D0-4BC6-BC20-E22BD63B0A0B}"/>
          </ac:grpSpMkLst>
        </pc:grpChg>
        <pc:grpChg chg="add del mod">
          <ac:chgData name="张 鑫" userId="2f2870ad27165835" providerId="LiveId" clId="{A9B5F68C-B211-45B5-9697-E0D412731FDF}" dt="2022-02-15T06:51:43.873" v="481" actId="165"/>
          <ac:grpSpMkLst>
            <pc:docMk/>
            <pc:sldMk cId="2018368346" sldId="1755"/>
            <ac:grpSpMk id="37" creationId="{33DA33BB-C4E8-49FC-836E-B8B1942C731D}"/>
          </ac:grpSpMkLst>
        </pc:grpChg>
        <pc:grpChg chg="del mod topLvl">
          <ac:chgData name="张 鑫" userId="2f2870ad27165835" providerId="LiveId" clId="{A9B5F68C-B211-45B5-9697-E0D412731FDF}" dt="2022-02-15T07:49:35.810" v="615" actId="165"/>
          <ac:grpSpMkLst>
            <pc:docMk/>
            <pc:sldMk cId="2018368346" sldId="1755"/>
            <ac:grpSpMk id="39" creationId="{C82165B3-FE23-4EFE-BA35-FB0CF0EEB7EE}"/>
          </ac:grpSpMkLst>
        </pc:grpChg>
        <pc:picChg chg="del">
          <ac:chgData name="张 鑫" userId="2f2870ad27165835" providerId="LiveId" clId="{A9B5F68C-B211-45B5-9697-E0D412731FDF}" dt="2022-02-15T07:52:32.129" v="658" actId="21"/>
          <ac:picMkLst>
            <pc:docMk/>
            <pc:sldMk cId="2018368346" sldId="1755"/>
            <ac:picMk id="18" creationId="{55ACED08-0603-45E6-8801-064C94E7EA99}"/>
          </ac:picMkLst>
        </pc:picChg>
        <pc:picChg chg="mod topLvl">
          <ac:chgData name="张 鑫" userId="2f2870ad27165835" providerId="LiveId" clId="{A9B5F68C-B211-45B5-9697-E0D412731FDF}" dt="2022-02-15T08:03:03.851" v="769" actId="165"/>
          <ac:picMkLst>
            <pc:docMk/>
            <pc:sldMk cId="2018368346" sldId="1755"/>
            <ac:picMk id="24" creationId="{3D641CF6-FC65-452C-8882-2526BA24F4BE}"/>
          </ac:picMkLst>
        </pc:picChg>
        <pc:picChg chg="del">
          <ac:chgData name="张 鑫" userId="2f2870ad27165835" providerId="LiveId" clId="{A9B5F68C-B211-45B5-9697-E0D412731FDF}" dt="2022-02-15T06:50:24.772" v="477" actId="478"/>
          <ac:picMkLst>
            <pc:docMk/>
            <pc:sldMk cId="2018368346" sldId="1755"/>
            <ac:picMk id="25" creationId="{C78C41AE-909A-4BCE-8884-D691427C10E5}"/>
          </ac:picMkLst>
        </pc:picChg>
        <pc:picChg chg="mod topLvl">
          <ac:chgData name="张 鑫" userId="2f2870ad27165835" providerId="LiveId" clId="{A9B5F68C-B211-45B5-9697-E0D412731FDF}" dt="2022-02-15T07:51:18.837" v="637" actId="1076"/>
          <ac:picMkLst>
            <pc:docMk/>
            <pc:sldMk cId="2018368346" sldId="1755"/>
            <ac:picMk id="40" creationId="{B8DF40F6-39ED-4BDB-A286-8ED0159F048E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8:24:33.858" v="1312" actId="14100"/>
        <pc:sldMkLst>
          <pc:docMk/>
          <pc:sldMk cId="2861412346" sldId="1756"/>
        </pc:sldMkLst>
        <pc:spChg chg="add del mod ord">
          <ac:chgData name="张 鑫" userId="2f2870ad27165835" providerId="LiveId" clId="{A9B5F68C-B211-45B5-9697-E0D412731FDF}" dt="2022-02-15T08:09:19.042" v="905" actId="478"/>
          <ac:spMkLst>
            <pc:docMk/>
            <pc:sldMk cId="2861412346" sldId="1756"/>
            <ac:spMk id="3" creationId="{428DDB3F-3DB0-416B-A356-46003C5C693A}"/>
          </ac:spMkLst>
        </pc:spChg>
        <pc:spChg chg="mod">
          <ac:chgData name="张 鑫" userId="2f2870ad27165835" providerId="LiveId" clId="{A9B5F68C-B211-45B5-9697-E0D412731FDF}" dt="2022-02-15T08:24:08.144" v="1298" actId="14100"/>
          <ac:spMkLst>
            <pc:docMk/>
            <pc:sldMk cId="2861412346" sldId="1756"/>
            <ac:spMk id="8" creationId="{1DC418F3-BD47-4676-B449-F91ECE00B6DD}"/>
          </ac:spMkLst>
        </pc:spChg>
        <pc:spChg chg="mod">
          <ac:chgData name="张 鑫" userId="2f2870ad27165835" providerId="LiveId" clId="{A9B5F68C-B211-45B5-9697-E0D412731FDF}" dt="2022-02-15T03:44:44.259" v="354" actId="164"/>
          <ac:spMkLst>
            <pc:docMk/>
            <pc:sldMk cId="2861412346" sldId="1756"/>
            <ac:spMk id="24" creationId="{1B6DA489-E9E6-4B95-8194-73AD8C832D8E}"/>
          </ac:spMkLst>
        </pc:spChg>
        <pc:spChg chg="del">
          <ac:chgData name="张 鑫" userId="2f2870ad27165835" providerId="LiveId" clId="{A9B5F68C-B211-45B5-9697-E0D412731FDF}" dt="2022-02-15T03:45:04.563" v="359" actId="21"/>
          <ac:spMkLst>
            <pc:docMk/>
            <pc:sldMk cId="2861412346" sldId="1756"/>
            <ac:spMk id="25" creationId="{31B3B062-79A6-4666-BE44-E0CF96B692D9}"/>
          </ac:spMkLst>
        </pc:spChg>
        <pc:spChg chg="mod">
          <ac:chgData name="张 鑫" userId="2f2870ad27165835" providerId="LiveId" clId="{A9B5F68C-B211-45B5-9697-E0D412731FDF}" dt="2022-02-15T08:09:13.248" v="904"/>
          <ac:spMkLst>
            <pc:docMk/>
            <pc:sldMk cId="2861412346" sldId="1756"/>
            <ac:spMk id="28" creationId="{342F76D3-A092-46AA-92BF-B6D3FB6B7C15}"/>
          </ac:spMkLst>
        </pc:spChg>
        <pc:spChg chg="mod">
          <ac:chgData name="张 鑫" userId="2f2870ad27165835" providerId="LiveId" clId="{A9B5F68C-B211-45B5-9697-E0D412731FDF}" dt="2022-02-15T08:09:13.248" v="904"/>
          <ac:spMkLst>
            <pc:docMk/>
            <pc:sldMk cId="2861412346" sldId="1756"/>
            <ac:spMk id="29" creationId="{923F6A0B-1B97-4693-B97B-3715D8848857}"/>
          </ac:spMkLst>
        </pc:spChg>
        <pc:spChg chg="mod">
          <ac:chgData name="张 鑫" userId="2f2870ad27165835" providerId="LiveId" clId="{A9B5F68C-B211-45B5-9697-E0D412731FDF}" dt="2022-02-15T08:23:52.314" v="1294" actId="1076"/>
          <ac:spMkLst>
            <pc:docMk/>
            <pc:sldMk cId="2861412346" sldId="1756"/>
            <ac:spMk id="30" creationId="{6830C5EF-799C-4EFC-BC40-AE60DFABCE80}"/>
          </ac:spMkLst>
        </pc:spChg>
        <pc:spChg chg="del">
          <ac:chgData name="张 鑫" userId="2f2870ad27165835" providerId="LiveId" clId="{A9B5F68C-B211-45B5-9697-E0D412731FDF}" dt="2022-02-15T03:45:00.939" v="358" actId="478"/>
          <ac:spMkLst>
            <pc:docMk/>
            <pc:sldMk cId="2861412346" sldId="1756"/>
            <ac:spMk id="32" creationId="{54094ADB-615B-4D73-B6F4-23D408DC5738}"/>
          </ac:spMkLst>
        </pc:spChg>
        <pc:spChg chg="mod">
          <ac:chgData name="张 鑫" userId="2f2870ad27165835" providerId="LiveId" clId="{A9B5F68C-B211-45B5-9697-E0D412731FDF}" dt="2022-02-15T08:23:38.397" v="1275" actId="20577"/>
          <ac:spMkLst>
            <pc:docMk/>
            <pc:sldMk cId="2861412346" sldId="1756"/>
            <ac:spMk id="33" creationId="{264D6EDA-83EB-4D5C-BC28-D1239C80315A}"/>
          </ac:spMkLst>
        </pc:spChg>
        <pc:spChg chg="del mod">
          <ac:chgData name="张 鑫" userId="2f2870ad27165835" providerId="LiveId" clId="{A9B5F68C-B211-45B5-9697-E0D412731FDF}" dt="2022-02-15T03:45:56.506" v="368" actId="478"/>
          <ac:spMkLst>
            <pc:docMk/>
            <pc:sldMk cId="2861412346" sldId="1756"/>
            <ac:spMk id="35" creationId="{720C223B-382E-4432-A632-6D27F4FEFE66}"/>
          </ac:spMkLst>
        </pc:spChg>
        <pc:spChg chg="mod topLvl">
          <ac:chgData name="张 鑫" userId="2f2870ad27165835" providerId="LiveId" clId="{A9B5F68C-B211-45B5-9697-E0D412731FDF}" dt="2022-02-15T08:21:31.226" v="1242" actId="165"/>
          <ac:spMkLst>
            <pc:docMk/>
            <pc:sldMk cId="2861412346" sldId="1756"/>
            <ac:spMk id="36" creationId="{F6715B7A-552B-4A7A-9B4B-7AE351EAA1B1}"/>
          </ac:spMkLst>
        </pc:spChg>
        <pc:spChg chg="mod topLvl">
          <ac:chgData name="张 鑫" userId="2f2870ad27165835" providerId="LiveId" clId="{A9B5F68C-B211-45B5-9697-E0D412731FDF}" dt="2022-02-15T08:21:31.226" v="1242" actId="165"/>
          <ac:spMkLst>
            <pc:docMk/>
            <pc:sldMk cId="2861412346" sldId="1756"/>
            <ac:spMk id="37" creationId="{4404D7DF-E6E4-431E-B36B-3D799874E2C6}"/>
          </ac:spMkLst>
        </pc:spChg>
        <pc:spChg chg="mod">
          <ac:chgData name="张 鑫" userId="2f2870ad27165835" providerId="LiveId" clId="{A9B5F68C-B211-45B5-9697-E0D412731FDF}" dt="2022-02-15T03:44:44.259" v="354" actId="164"/>
          <ac:spMkLst>
            <pc:docMk/>
            <pc:sldMk cId="2861412346" sldId="1756"/>
            <ac:spMk id="45" creationId="{B30456C5-2373-4EF5-AC83-B3F8E2368D7B}"/>
          </ac:spMkLst>
        </pc:spChg>
        <pc:spChg chg="mod">
          <ac:chgData name="张 鑫" userId="2f2870ad27165835" providerId="LiveId" clId="{A9B5F68C-B211-45B5-9697-E0D412731FDF}" dt="2022-02-15T03:44:44.259" v="354" actId="164"/>
          <ac:spMkLst>
            <pc:docMk/>
            <pc:sldMk cId="2861412346" sldId="1756"/>
            <ac:spMk id="46" creationId="{B8A42DAF-5375-4DAF-B019-17EE3C13C731}"/>
          </ac:spMkLst>
        </pc:spChg>
        <pc:spChg chg="mod">
          <ac:chgData name="张 鑫" userId="2f2870ad27165835" providerId="LiveId" clId="{A9B5F68C-B211-45B5-9697-E0D412731FDF}" dt="2022-02-15T08:24:33.858" v="1312" actId="14100"/>
          <ac:spMkLst>
            <pc:docMk/>
            <pc:sldMk cId="2861412346" sldId="1756"/>
            <ac:spMk id="48" creationId="{3391B74C-7C08-4731-8EE5-8E766AB72942}"/>
          </ac:spMkLst>
        </pc:spChg>
        <pc:spChg chg="mod">
          <ac:chgData name="张 鑫" userId="2f2870ad27165835" providerId="LiveId" clId="{A9B5F68C-B211-45B5-9697-E0D412731FDF}" dt="2022-02-15T08:23:52.314" v="1294" actId="1076"/>
          <ac:spMkLst>
            <pc:docMk/>
            <pc:sldMk cId="2861412346" sldId="1756"/>
            <ac:spMk id="50" creationId="{17D9CB1B-794D-4AF8-A93F-25A770341681}"/>
          </ac:spMkLst>
        </pc:spChg>
        <pc:spChg chg="mod">
          <ac:chgData name="张 鑫" userId="2f2870ad27165835" providerId="LiveId" clId="{A9B5F68C-B211-45B5-9697-E0D412731FDF}" dt="2022-02-15T08:23:42.050" v="1285" actId="20577"/>
          <ac:spMkLst>
            <pc:docMk/>
            <pc:sldMk cId="2861412346" sldId="1756"/>
            <ac:spMk id="52" creationId="{76D03E4B-1B14-4AEE-89AE-55E11B20D042}"/>
          </ac:spMkLst>
        </pc:spChg>
        <pc:spChg chg="mod">
          <ac:chgData name="张 鑫" userId="2f2870ad27165835" providerId="LiveId" clId="{A9B5F68C-B211-45B5-9697-E0D412731FDF}" dt="2022-02-15T08:24:33.858" v="1312" actId="14100"/>
          <ac:spMkLst>
            <pc:docMk/>
            <pc:sldMk cId="2861412346" sldId="1756"/>
            <ac:spMk id="54" creationId="{DBE8EC31-A5A6-49C3-A5D5-7695FF281C4C}"/>
          </ac:spMkLst>
        </pc:spChg>
        <pc:spChg chg="mod">
          <ac:chgData name="张 鑫" userId="2f2870ad27165835" providerId="LiveId" clId="{A9B5F68C-B211-45B5-9697-E0D412731FDF}" dt="2022-02-15T08:23:52.314" v="1294" actId="1076"/>
          <ac:spMkLst>
            <pc:docMk/>
            <pc:sldMk cId="2861412346" sldId="1756"/>
            <ac:spMk id="56" creationId="{42F6525A-24C3-43E3-9B9A-B3DEF46A01C7}"/>
          </ac:spMkLst>
        </pc:spChg>
        <pc:spChg chg="mod">
          <ac:chgData name="张 鑫" userId="2f2870ad27165835" providerId="LiveId" clId="{A9B5F68C-B211-45B5-9697-E0D412731FDF}" dt="2022-02-15T08:23:45.017" v="1293" actId="20577"/>
          <ac:spMkLst>
            <pc:docMk/>
            <pc:sldMk cId="2861412346" sldId="1756"/>
            <ac:spMk id="58" creationId="{A4E5A10D-7AD4-4092-A2E1-B40BEF626B17}"/>
          </ac:spMkLst>
        </pc:spChg>
        <pc:grpChg chg="add del mod">
          <ac:chgData name="张 鑫" userId="2f2870ad27165835" providerId="LiveId" clId="{A9B5F68C-B211-45B5-9697-E0D412731FDF}" dt="2022-02-15T03:44:45.987" v="355" actId="21"/>
          <ac:grpSpMkLst>
            <pc:docMk/>
            <pc:sldMk cId="2861412346" sldId="1756"/>
            <ac:grpSpMk id="2" creationId="{AE7A33CF-374C-4832-ACAC-AA73DF1BB722}"/>
          </ac:grpSpMkLst>
        </pc:grpChg>
        <pc:grpChg chg="add del mod">
          <ac:chgData name="张 鑫" userId="2f2870ad27165835" providerId="LiveId" clId="{A9B5F68C-B211-45B5-9697-E0D412731FDF}" dt="2022-02-15T08:09:19.042" v="905" actId="478"/>
          <ac:grpSpMkLst>
            <pc:docMk/>
            <pc:sldMk cId="2861412346" sldId="1756"/>
            <ac:grpSpMk id="27" creationId="{F8F0A929-0F7C-4E7A-A96F-5FBBC6080403}"/>
          </ac:grpSpMkLst>
        </pc:grpChg>
        <pc:grpChg chg="add del mod">
          <ac:chgData name="张 鑫" userId="2f2870ad27165835" providerId="LiveId" clId="{A9B5F68C-B211-45B5-9697-E0D412731FDF}" dt="2022-02-15T08:21:31.226" v="1242" actId="165"/>
          <ac:grpSpMkLst>
            <pc:docMk/>
            <pc:sldMk cId="2861412346" sldId="1756"/>
            <ac:grpSpMk id="34" creationId="{88D21EE5-AC4B-4EF6-9F56-95E9214DD26B}"/>
          </ac:grpSpMkLst>
        </pc:grpChg>
        <pc:picChg chg="del">
          <ac:chgData name="张 鑫" userId="2f2870ad27165835" providerId="LiveId" clId="{A9B5F68C-B211-45B5-9697-E0D412731FDF}" dt="2022-02-15T08:09:19.042" v="905" actId="478"/>
          <ac:picMkLst>
            <pc:docMk/>
            <pc:sldMk cId="2861412346" sldId="1756"/>
            <ac:picMk id="23" creationId="{7B4D0C25-6976-4E67-9C6F-B170399C3852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28:39.106" v="1517" actId="113"/>
        <pc:sldMkLst>
          <pc:docMk/>
          <pc:sldMk cId="563945909" sldId="1757"/>
        </pc:sldMkLst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23" creationId="{CEA407AC-76E5-4A86-BCBC-A84DEEC9FF09}"/>
          </ac:spMkLst>
        </pc:spChg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36" creationId="{404432C5-6B91-4D8D-87ED-05B5EFE8ACF2}"/>
          </ac:spMkLst>
        </pc:spChg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37" creationId="{D5C9810C-E517-4516-8F14-648F0E7D6103}"/>
          </ac:spMkLst>
        </pc:spChg>
        <pc:spChg chg="mod">
          <ac:chgData name="张 鑫" userId="2f2870ad27165835" providerId="LiveId" clId="{A9B5F68C-B211-45B5-9697-E0D412731FDF}" dt="2022-02-15T07:52:51.324" v="664"/>
          <ac:spMkLst>
            <pc:docMk/>
            <pc:sldMk cId="563945909" sldId="1757"/>
            <ac:spMk id="39" creationId="{7F03C578-13EE-4CF4-A084-DC141066F03E}"/>
          </ac:spMkLst>
        </pc:spChg>
        <pc:spChg chg="mod">
          <ac:chgData name="张 鑫" userId="2f2870ad27165835" providerId="LiveId" clId="{A9B5F68C-B211-45B5-9697-E0D412731FDF}" dt="2022-02-15T07:52:51.324" v="664"/>
          <ac:spMkLst>
            <pc:docMk/>
            <pc:sldMk cId="563945909" sldId="1757"/>
            <ac:spMk id="40" creationId="{1D60ABC1-BD91-4582-87B3-790D4FDE308C}"/>
          </ac:spMkLst>
        </pc:spChg>
        <pc:spChg chg="add mod">
          <ac:chgData name="张 鑫" userId="2f2870ad27165835" providerId="LiveId" clId="{A9B5F68C-B211-45B5-9697-E0D412731FDF}" dt="2022-02-15T08:21:43.659" v="1248"/>
          <ac:spMkLst>
            <pc:docMk/>
            <pc:sldMk cId="563945909" sldId="1757"/>
            <ac:spMk id="41" creationId="{5BEDDA82-4096-4050-B874-DC3A2F22F424}"/>
          </ac:spMkLst>
        </pc:spChg>
        <pc:spChg chg="add mod">
          <ac:chgData name="张 鑫" userId="2f2870ad27165835" providerId="LiveId" clId="{A9B5F68C-B211-45B5-9697-E0D412731FDF}" dt="2022-02-15T08:21:43.659" v="1248"/>
          <ac:spMkLst>
            <pc:docMk/>
            <pc:sldMk cId="563945909" sldId="1757"/>
            <ac:spMk id="42" creationId="{03D7FCF0-C6FE-4577-96F6-2380433928A7}"/>
          </ac:spMkLst>
        </pc:spChg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7:52:20.878" v="656" actId="478"/>
          <ac:spMkLst>
            <pc:docMk/>
            <pc:sldMk cId="563945909" sldId="1757"/>
            <ac:spMk id="55" creationId="{8B828E84-C555-421C-B42B-4D17B954FE58}"/>
          </ac:spMkLst>
        </pc:spChg>
        <pc:spChg chg="mod">
          <ac:chgData name="张 鑫" userId="2f2870ad27165835" providerId="LiveId" clId="{A9B5F68C-B211-45B5-9697-E0D412731FDF}" dt="2022-02-15T08:28:39.106" v="1517" actId="113"/>
          <ac:spMkLst>
            <pc:docMk/>
            <pc:sldMk cId="563945909" sldId="1757"/>
            <ac:spMk id="89" creationId="{842C6851-FD3D-4062-B0BE-5ABC23A095A5}"/>
          </ac:spMkLst>
        </pc:spChg>
        <pc:spChg chg="mod">
          <ac:chgData name="张 鑫" userId="2f2870ad27165835" providerId="LiveId" clId="{A9B5F68C-B211-45B5-9697-E0D412731FDF}" dt="2022-02-15T08:28:20.880" v="1513" actId="20577"/>
          <ac:spMkLst>
            <pc:docMk/>
            <pc:sldMk cId="563945909" sldId="1757"/>
            <ac:spMk id="90" creationId="{61B21B1E-FD1C-4256-BA25-F3A768AF5A3A}"/>
          </ac:spMkLst>
        </pc:spChg>
        <pc:spChg chg="mod">
          <ac:chgData name="张 鑫" userId="2f2870ad27165835" providerId="LiveId" clId="{A9B5F68C-B211-45B5-9697-E0D412731FDF}" dt="2022-02-15T08:28:39.106" v="1517" actId="113"/>
          <ac:spMkLst>
            <pc:docMk/>
            <pc:sldMk cId="563945909" sldId="1757"/>
            <ac:spMk id="91" creationId="{7DD418B2-9838-4E45-9904-C541C8678D2A}"/>
          </ac:spMkLst>
        </pc:spChg>
        <pc:spChg chg="mod">
          <ac:chgData name="张 鑫" userId="2f2870ad27165835" providerId="LiveId" clId="{A9B5F68C-B211-45B5-9697-E0D412731FDF}" dt="2022-02-15T08:28:23.051" v="1514"/>
          <ac:spMkLst>
            <pc:docMk/>
            <pc:sldMk cId="563945909" sldId="1757"/>
            <ac:spMk id="92" creationId="{BCF4DE0A-F420-4422-9D6D-63FB218AD0BA}"/>
          </ac:spMkLst>
        </pc:spChg>
        <pc:spChg chg="mod">
          <ac:chgData name="张 鑫" userId="2f2870ad27165835" providerId="LiveId" clId="{A9B5F68C-B211-45B5-9697-E0D412731FDF}" dt="2022-02-15T08:28:39.106" v="1517" actId="113"/>
          <ac:spMkLst>
            <pc:docMk/>
            <pc:sldMk cId="563945909" sldId="1757"/>
            <ac:spMk id="93" creationId="{40004496-AA25-40C0-9D51-14782B07851A}"/>
          </ac:spMkLst>
        </pc:spChg>
        <pc:spChg chg="mod">
          <ac:chgData name="张 鑫" userId="2f2870ad27165835" providerId="LiveId" clId="{A9B5F68C-B211-45B5-9697-E0D412731FDF}" dt="2022-02-15T08:28:23.933" v="1515"/>
          <ac:spMkLst>
            <pc:docMk/>
            <pc:sldMk cId="563945909" sldId="1757"/>
            <ac:spMk id="94" creationId="{7A551EEA-CAE3-4E64-8E02-247F9B23D52B}"/>
          </ac:spMkLst>
        </pc:spChg>
        <pc:spChg chg="mod">
          <ac:chgData name="张 鑫" userId="2f2870ad27165835" providerId="LiveId" clId="{A9B5F68C-B211-45B5-9697-E0D412731FDF}" dt="2022-02-15T08:28:39.106" v="1517" actId="113"/>
          <ac:spMkLst>
            <pc:docMk/>
            <pc:sldMk cId="563945909" sldId="1757"/>
            <ac:spMk id="95" creationId="{D0AD8671-F0B6-4003-B20F-58EF8BF05F00}"/>
          </ac:spMkLst>
        </pc:spChg>
        <pc:spChg chg="mod">
          <ac:chgData name="张 鑫" userId="2f2870ad27165835" providerId="LiveId" clId="{A9B5F68C-B211-45B5-9697-E0D412731FDF}" dt="2022-02-15T08:28:24.461" v="1516"/>
          <ac:spMkLst>
            <pc:docMk/>
            <pc:sldMk cId="563945909" sldId="1757"/>
            <ac:spMk id="96" creationId="{0D4482F6-4C1F-4259-BEB1-E7A50EE91993}"/>
          </ac:spMkLst>
        </pc:spChg>
        <pc:grpChg chg="add del mod">
          <ac:chgData name="张 鑫" userId="2f2870ad27165835" providerId="LiveId" clId="{A9B5F68C-B211-45B5-9697-E0D412731FDF}" dt="2022-02-15T08:21:43.463" v="1247" actId="478"/>
          <ac:grpSpMkLst>
            <pc:docMk/>
            <pc:sldMk cId="563945909" sldId="1757"/>
            <ac:grpSpMk id="38" creationId="{0F300B1C-7034-4A91-8C4A-0C90F3D35532}"/>
          </ac:grpSpMkLst>
        </pc:grpChg>
        <pc:picChg chg="del">
          <ac:chgData name="张 鑫" userId="2f2870ad27165835" providerId="LiveId" clId="{A9B5F68C-B211-45B5-9697-E0D412731FDF}" dt="2022-02-15T07:52:20.878" v="656" actId="478"/>
          <ac:picMkLst>
            <pc:docMk/>
            <pc:sldMk cId="563945909" sldId="1757"/>
            <ac:picMk id="18" creationId="{55ACED08-0603-45E6-8801-064C94E7EA99}"/>
          </ac:picMkLst>
        </pc:picChg>
        <pc:picChg chg="mod">
          <ac:chgData name="张 鑫" userId="2f2870ad27165835" providerId="LiveId" clId="{A9B5F68C-B211-45B5-9697-E0D412731FDF}" dt="2022-02-15T07:50:32.283" v="627" actId="1076"/>
          <ac:picMkLst>
            <pc:docMk/>
            <pc:sldMk cId="563945909" sldId="1757"/>
            <ac:picMk id="100" creationId="{0D2BBD24-9A24-44A4-82E5-E74B2E08D2E9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31:53.939" v="1581"/>
        <pc:sldMkLst>
          <pc:docMk/>
          <pc:sldMk cId="849876599" sldId="1758"/>
        </pc:sldMkLst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23" creationId="{CEA407AC-76E5-4A86-BCBC-A84DEEC9FF09}"/>
          </ac:spMkLst>
        </pc:spChg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25" creationId="{AAE18287-4564-433F-A086-B9F71217AFC0}"/>
          </ac:spMkLst>
        </pc:spChg>
        <pc:spChg chg="mod">
          <ac:chgData name="张 鑫" userId="2f2870ad27165835" providerId="LiveId" clId="{A9B5F68C-B211-45B5-9697-E0D412731FDF}" dt="2022-02-15T07:52:50.181" v="663"/>
          <ac:spMkLst>
            <pc:docMk/>
            <pc:sldMk cId="849876599" sldId="1758"/>
            <ac:spMk id="27" creationId="{3072B950-DE61-4B70-941C-7CA8EC439BC0}"/>
          </ac:spMkLst>
        </pc:spChg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28" creationId="{46FB374B-0C43-41A9-B066-78E7BDFE8E95}"/>
          </ac:spMkLst>
        </pc:spChg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29" creationId="{F7E3E46F-1F6D-43CF-BADF-169CEB440EDC}"/>
          </ac:spMkLst>
        </pc:spChg>
        <pc:spChg chg="del">
          <ac:chgData name="张 鑫" userId="2f2870ad27165835" providerId="LiveId" clId="{A9B5F68C-B211-45B5-9697-E0D412731FDF}" dt="2022-02-15T07:52:17.802" v="655" actId="478"/>
          <ac:spMkLst>
            <pc:docMk/>
            <pc:sldMk cId="849876599" sldId="1758"/>
            <ac:spMk id="30" creationId="{1415F5A2-278A-46C0-9A0E-6E7CC7667EA2}"/>
          </ac:spMkLst>
        </pc:spChg>
        <pc:spChg chg="mod">
          <ac:chgData name="张 鑫" userId="2f2870ad27165835" providerId="LiveId" clId="{A9B5F68C-B211-45B5-9697-E0D412731FDF}" dt="2022-02-15T07:52:50.181" v="663"/>
          <ac:spMkLst>
            <pc:docMk/>
            <pc:sldMk cId="849876599" sldId="1758"/>
            <ac:spMk id="31" creationId="{90A6D82E-01F4-4B92-AEA6-A43CE18F5C8F}"/>
          </ac:spMkLst>
        </pc:spChg>
        <pc:spChg chg="mod topLvl">
          <ac:chgData name="张 鑫" userId="2f2870ad27165835" providerId="LiveId" clId="{A9B5F68C-B211-45B5-9697-E0D412731FDF}" dt="2022-02-15T08:17:55.390" v="1131" actId="108"/>
          <ac:spMkLst>
            <pc:docMk/>
            <pc:sldMk cId="849876599" sldId="1758"/>
            <ac:spMk id="33" creationId="{53C5C3DD-CD67-49EA-9C42-F6F13892D0A8}"/>
          </ac:spMkLst>
        </pc:spChg>
        <pc:spChg chg="mod topLvl">
          <ac:chgData name="张 鑫" userId="2f2870ad27165835" providerId="LiveId" clId="{A9B5F68C-B211-45B5-9697-E0D412731FDF}" dt="2022-02-15T08:17:55.390" v="1131" actId="108"/>
          <ac:spMkLst>
            <pc:docMk/>
            <pc:sldMk cId="849876599" sldId="1758"/>
            <ac:spMk id="35" creationId="{C22E7A1F-E7AD-4B6B-85C9-1C90EF94DF4A}"/>
          </ac:spMkLst>
        </pc:spChg>
        <pc:spChg chg="mod">
          <ac:chgData name="张 鑫" userId="2f2870ad27165835" providerId="LiveId" clId="{A9B5F68C-B211-45B5-9697-E0D412731FDF}" dt="2022-02-15T08:18:30.792" v="1150" actId="20577"/>
          <ac:spMkLst>
            <pc:docMk/>
            <pc:sldMk cId="849876599" sldId="1758"/>
            <ac:spMk id="41" creationId="{1984E818-3B04-4A68-91A1-5C6109BEAB0D}"/>
          </ac:spMkLst>
        </pc:spChg>
        <pc:spChg chg="mod">
          <ac:chgData name="张 鑫" userId="2f2870ad27165835" providerId="LiveId" clId="{A9B5F68C-B211-45B5-9697-E0D412731FDF}" dt="2022-02-15T08:31:50.135" v="1579" actId="20577"/>
          <ac:spMkLst>
            <pc:docMk/>
            <pc:sldMk cId="849876599" sldId="1758"/>
            <ac:spMk id="42" creationId="{C1B214E8-B7E1-4E5B-B115-10C24B1C79D5}"/>
          </ac:spMkLst>
        </pc:spChg>
        <pc:spChg chg="mod">
          <ac:chgData name="张 鑫" userId="2f2870ad27165835" providerId="LiveId" clId="{A9B5F68C-B211-45B5-9697-E0D412731FDF}" dt="2022-02-15T08:18:33.451" v="1158" actId="20577"/>
          <ac:spMkLst>
            <pc:docMk/>
            <pc:sldMk cId="849876599" sldId="1758"/>
            <ac:spMk id="47" creationId="{E25ECC09-8765-49AA-ADA3-8F36036845D7}"/>
          </ac:spMkLst>
        </pc:spChg>
        <pc:spChg chg="mod">
          <ac:chgData name="张 鑫" userId="2f2870ad27165835" providerId="LiveId" clId="{A9B5F68C-B211-45B5-9697-E0D412731FDF}" dt="2022-02-15T08:31:52.540" v="1580"/>
          <ac:spMkLst>
            <pc:docMk/>
            <pc:sldMk cId="849876599" sldId="1758"/>
            <ac:spMk id="48" creationId="{27DACA05-05D7-44EA-9E66-96F7A1218234}"/>
          </ac:spMkLst>
        </pc:spChg>
        <pc:spChg chg="mod">
          <ac:chgData name="张 鑫" userId="2f2870ad27165835" providerId="LiveId" clId="{A9B5F68C-B211-45B5-9697-E0D412731FDF}" dt="2022-02-15T08:18:36.505" v="1166" actId="20577"/>
          <ac:spMkLst>
            <pc:docMk/>
            <pc:sldMk cId="849876599" sldId="1758"/>
            <ac:spMk id="51" creationId="{3BF4656E-C03E-4992-8322-CED72676013B}"/>
          </ac:spMkLst>
        </pc:spChg>
        <pc:spChg chg="mod">
          <ac:chgData name="张 鑫" userId="2f2870ad27165835" providerId="LiveId" clId="{A9B5F68C-B211-45B5-9697-E0D412731FDF}" dt="2022-02-15T08:31:53.939" v="1581"/>
          <ac:spMkLst>
            <pc:docMk/>
            <pc:sldMk cId="849876599" sldId="1758"/>
            <ac:spMk id="52" creationId="{7E8FB606-FF5E-4F7C-AB37-2F9587B6DCDB}"/>
          </ac:spMkLst>
        </pc:spChg>
        <pc:grpChg chg="add del mod">
          <ac:chgData name="张 鑫" userId="2f2870ad27165835" providerId="LiveId" clId="{A9B5F68C-B211-45B5-9697-E0D412731FDF}" dt="2022-02-15T08:17:47.037" v="1125" actId="478"/>
          <ac:grpSpMkLst>
            <pc:docMk/>
            <pc:sldMk cId="849876599" sldId="1758"/>
            <ac:grpSpMk id="26" creationId="{635293CA-673C-4533-984E-C1936FF4F470}"/>
          </ac:grpSpMkLst>
        </pc:grpChg>
        <pc:grpChg chg="add del mod">
          <ac:chgData name="张 鑫" userId="2f2870ad27165835" providerId="LiveId" clId="{A9B5F68C-B211-45B5-9697-E0D412731FDF}" dt="2022-02-15T08:17:55.360" v="1130" actId="165"/>
          <ac:grpSpMkLst>
            <pc:docMk/>
            <pc:sldMk cId="849876599" sldId="1758"/>
            <ac:grpSpMk id="32" creationId="{FE20CD6A-3F0A-4A5B-8B18-B1401AD4F21D}"/>
          </ac:grpSpMkLst>
        </pc:grpChg>
        <pc:picChg chg="del">
          <ac:chgData name="张 鑫" userId="2f2870ad27165835" providerId="LiveId" clId="{A9B5F68C-B211-45B5-9697-E0D412731FDF}" dt="2022-02-15T07:52:17.802" v="655" actId="478"/>
          <ac:picMkLst>
            <pc:docMk/>
            <pc:sldMk cId="849876599" sldId="1758"/>
            <ac:picMk id="18" creationId="{55ACED08-0603-45E6-8801-064C94E7EA99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14:09.359" v="1060" actId="1076"/>
        <pc:sldMkLst>
          <pc:docMk/>
          <pc:sldMk cId="262180433" sldId="1759"/>
        </pc:sldMkLst>
        <pc:spChg chg="del">
          <ac:chgData name="张 鑫" userId="2f2870ad27165835" providerId="LiveId" clId="{A9B5F68C-B211-45B5-9697-E0D412731FDF}" dt="2022-02-15T07:52:03.453" v="651" actId="478"/>
          <ac:spMkLst>
            <pc:docMk/>
            <pc:sldMk cId="262180433" sldId="1759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03.453" v="651" actId="478"/>
          <ac:spMkLst>
            <pc:docMk/>
            <pc:sldMk cId="262180433" sldId="1759"/>
            <ac:spMk id="23" creationId="{CEA407AC-76E5-4A86-BCBC-A84DEEC9FF09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36" creationId="{BF6C3591-C0B9-4C0D-AE62-4E863848514E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37" creationId="{26CCD324-711E-4A77-A779-55E7183BDA94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38" creationId="{CAF48C23-0FDC-482E-9D6E-BAD33D611A6E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39" creationId="{C8760B1C-11D4-4161-BC5D-04EF6939F5B0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0" creationId="{FE1786F1-A4B3-464C-9AAE-2B7F29FFD2DD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1" creationId="{B0423794-7D7F-45D2-B7A0-8E4EF8277F35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2" creationId="{D2C0E884-E376-4D9B-8C90-F41F903FB9BF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3" creationId="{B842853D-16A6-44EC-A3F6-4DA6F25E144E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4" creationId="{235CA14E-0656-4D96-9AC0-FE6CCF5D50C7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5" creationId="{8B70E2CA-8B22-44A2-A339-63F6DC3C5E30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6" creationId="{11D4087D-9B9A-4204-B5CF-6095D0A7D4B6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7" creationId="{2C5DCE1E-A986-4ADD-9680-E05DFD81AB72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8" creationId="{85D12DDD-5989-4EDE-9797-30E01008F2D5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49" creationId="{59290AE2-EBB3-47FE-A74F-85D9D0529270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0" creationId="{55019E93-51E2-4B8F-AF84-36EE03F8854C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1" creationId="{CA17BC8B-03BB-427F-86C6-0EFA778BB56D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2" creationId="{A96A9018-89F8-42DC-9B8D-AFB940E5C2DD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3" creationId="{7F9CEDC1-936C-4CFD-8F04-9C2D8D5951C0}"/>
          </ac:spMkLst>
        </pc:spChg>
        <pc:spChg chg="del">
          <ac:chgData name="张 鑫" userId="2f2870ad27165835" providerId="LiveId" clId="{A9B5F68C-B211-45B5-9697-E0D412731FDF}" dt="2022-02-15T07:51:55.447" v="649" actId="478"/>
          <ac:spMkLst>
            <pc:docMk/>
            <pc:sldMk cId="262180433" sldId="1759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7:51:55.447" v="649" actId="478"/>
          <ac:spMkLst>
            <pc:docMk/>
            <pc:sldMk cId="262180433" sldId="1759"/>
            <ac:spMk id="55" creationId="{8B828E84-C555-421C-B42B-4D17B954FE58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6" creationId="{4A58C876-06EE-4852-8C36-074CEEE2B4BF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7" creationId="{0A06EDB8-0D66-4287-ABEF-665A676A4889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8" creationId="{A39D28D7-D24C-4797-BDB3-BB33422B4ABD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59" creationId="{2D66813A-7E4C-401E-9F87-9710449917BE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0" creationId="{207E5658-94EA-47B6-BBE5-3EE06D943EA5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1" creationId="{13DDBEFB-8AAC-44F7-9F05-9D2E1093E1EC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2" creationId="{84073AFB-EE3E-4859-A911-285FE89A0A40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3" creationId="{755914E9-10B8-4755-AE94-D81536BF71B7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4" creationId="{92D21D48-AE80-473B-A98D-FB0E8D99420F}"/>
          </ac:spMkLst>
        </pc:spChg>
        <pc:spChg chg="mod topLvl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5" creationId="{5F05F24E-39DC-41FA-AF17-6A1BC494A8B3}"/>
          </ac:spMkLst>
        </pc:spChg>
        <pc:spChg chg="del mod">
          <ac:chgData name="张 鑫" userId="2f2870ad27165835" providerId="LiveId" clId="{A9B5F68C-B211-45B5-9697-E0D412731FDF}" dt="2022-02-15T07:51:55.447" v="649" actId="478"/>
          <ac:spMkLst>
            <pc:docMk/>
            <pc:sldMk cId="262180433" sldId="1759"/>
            <ac:spMk id="66" creationId="{C113A12A-5231-4C84-94EE-608EEDA38A0C}"/>
          </ac:spMkLst>
        </pc:spChg>
        <pc:spChg chg="del">
          <ac:chgData name="张 鑫" userId="2f2870ad27165835" providerId="LiveId" clId="{A9B5F68C-B211-45B5-9697-E0D412731FDF}" dt="2022-02-15T07:51:55.447" v="649" actId="478"/>
          <ac:spMkLst>
            <pc:docMk/>
            <pc:sldMk cId="262180433" sldId="1759"/>
            <ac:spMk id="67" creationId="{40F6C42D-ED79-457D-9945-350FB45CAC93}"/>
          </ac:spMkLst>
        </pc:spChg>
        <pc:spChg chg="mod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8" creationId="{4B292999-6322-4D70-AAF1-240169865905}"/>
          </ac:spMkLst>
        </pc:spChg>
        <pc:spChg chg="mod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69" creationId="{8299B470-C155-4DFD-BC35-D2B16A0889E2}"/>
          </ac:spMkLst>
        </pc:spChg>
        <pc:spChg chg="mod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70" creationId="{6925C063-8109-406A-AD75-7911573FDAA4}"/>
          </ac:spMkLst>
        </pc:spChg>
        <pc:spChg chg="mod">
          <ac:chgData name="张 鑫" userId="2f2870ad27165835" providerId="LiveId" clId="{A9B5F68C-B211-45B5-9697-E0D412731FDF}" dt="2022-02-15T08:14:09.359" v="1060" actId="1076"/>
          <ac:spMkLst>
            <pc:docMk/>
            <pc:sldMk cId="262180433" sldId="1759"/>
            <ac:spMk id="71" creationId="{795F9B4B-AA09-45D6-908B-D2B2BBCA92A7}"/>
          </ac:spMkLst>
        </pc:spChg>
        <pc:spChg chg="mod">
          <ac:chgData name="张 鑫" userId="2f2870ad27165835" providerId="LiveId" clId="{A9B5F68C-B211-45B5-9697-E0D412731FDF}" dt="2022-02-15T07:51:52.079" v="647"/>
          <ac:spMkLst>
            <pc:docMk/>
            <pc:sldMk cId="262180433" sldId="1759"/>
            <ac:spMk id="73" creationId="{0197A082-5B4B-4A57-8563-274A55A14E28}"/>
          </ac:spMkLst>
        </pc:spChg>
        <pc:spChg chg="mod">
          <ac:chgData name="张 鑫" userId="2f2870ad27165835" providerId="LiveId" clId="{A9B5F68C-B211-45B5-9697-E0D412731FDF}" dt="2022-02-15T07:51:52.079" v="647"/>
          <ac:spMkLst>
            <pc:docMk/>
            <pc:sldMk cId="262180433" sldId="1759"/>
            <ac:spMk id="74" creationId="{8BBD7CC0-87C9-43A3-8B6E-27FF97783A58}"/>
          </ac:spMkLst>
        </pc:spChg>
        <pc:spChg chg="mod topLvl">
          <ac:chgData name="张 鑫" userId="2f2870ad27165835" providerId="LiveId" clId="{A9B5F68C-B211-45B5-9697-E0D412731FDF}" dt="2022-02-15T07:53:07.137" v="666" actId="165"/>
          <ac:spMkLst>
            <pc:docMk/>
            <pc:sldMk cId="262180433" sldId="1759"/>
            <ac:spMk id="76" creationId="{C5364D3C-E80C-4503-A77B-0E42735A5496}"/>
          </ac:spMkLst>
        </pc:spChg>
        <pc:spChg chg="mod topLvl">
          <ac:chgData name="张 鑫" userId="2f2870ad27165835" providerId="LiveId" clId="{A9B5F68C-B211-45B5-9697-E0D412731FDF}" dt="2022-02-15T07:53:07.137" v="666" actId="165"/>
          <ac:spMkLst>
            <pc:docMk/>
            <pc:sldMk cId="262180433" sldId="1759"/>
            <ac:spMk id="77" creationId="{770CD2DD-B5FD-4846-8BCE-B2169A1E4CDC}"/>
          </ac:spMkLst>
        </pc:spChg>
        <pc:spChg chg="add del">
          <ac:chgData name="张 鑫" userId="2f2870ad27165835" providerId="LiveId" clId="{A9B5F68C-B211-45B5-9697-E0D412731FDF}" dt="2022-02-15T07:53:23.724" v="697" actId="22"/>
          <ac:spMkLst>
            <pc:docMk/>
            <pc:sldMk cId="262180433" sldId="1759"/>
            <ac:spMk id="78" creationId="{BA7A39F9-48D2-471E-B0CF-282184F19806}"/>
          </ac:spMkLst>
        </pc:spChg>
        <pc:spChg chg="del mod topLvl">
          <ac:chgData name="张 鑫" userId="2f2870ad27165835" providerId="LiveId" clId="{A9B5F68C-B211-45B5-9697-E0D412731FDF}" dt="2022-02-15T08:02:56.295" v="767" actId="478"/>
          <ac:spMkLst>
            <pc:docMk/>
            <pc:sldMk cId="262180433" sldId="1759"/>
            <ac:spMk id="80" creationId="{1EEBD67B-7A61-4925-87CF-A3DB9971301A}"/>
          </ac:spMkLst>
        </pc:spChg>
        <pc:spChg chg="del mod topLvl">
          <ac:chgData name="张 鑫" userId="2f2870ad27165835" providerId="LiveId" clId="{A9B5F68C-B211-45B5-9697-E0D412731FDF}" dt="2022-02-15T08:02:57.989" v="768" actId="478"/>
          <ac:spMkLst>
            <pc:docMk/>
            <pc:sldMk cId="262180433" sldId="1759"/>
            <ac:spMk id="81" creationId="{6E4F31C4-6655-4045-AF75-0D73AEABF85D}"/>
          </ac:spMkLst>
        </pc:spChg>
        <pc:spChg chg="del mod topLvl">
          <ac:chgData name="张 鑫" userId="2f2870ad27165835" providerId="LiveId" clId="{A9B5F68C-B211-45B5-9697-E0D412731FDF}" dt="2022-02-15T08:02:56.295" v="767" actId="478"/>
          <ac:spMkLst>
            <pc:docMk/>
            <pc:sldMk cId="262180433" sldId="1759"/>
            <ac:spMk id="82" creationId="{6F5D66D4-5146-4A6D-8A92-DC85E28D616E}"/>
          </ac:spMkLst>
        </pc:spChg>
        <pc:spChg chg="del mod topLvl">
          <ac:chgData name="张 鑫" userId="2f2870ad27165835" providerId="LiveId" clId="{A9B5F68C-B211-45B5-9697-E0D412731FDF}" dt="2022-02-15T08:02:56.295" v="767" actId="478"/>
          <ac:spMkLst>
            <pc:docMk/>
            <pc:sldMk cId="262180433" sldId="1759"/>
            <ac:spMk id="84" creationId="{CE5C7F33-37AB-4349-A418-D6E9CAD1AFDC}"/>
          </ac:spMkLst>
        </pc:spChg>
        <pc:spChg chg="add del mod ord topLvl">
          <ac:chgData name="张 鑫" userId="2f2870ad27165835" providerId="LiveId" clId="{A9B5F68C-B211-45B5-9697-E0D412731FDF}" dt="2022-02-15T08:05:11.388" v="786" actId="478"/>
          <ac:spMkLst>
            <pc:docMk/>
            <pc:sldMk cId="262180433" sldId="1759"/>
            <ac:spMk id="85" creationId="{530ED05D-6D17-4988-9A0A-FEDBF9230C58}"/>
          </ac:spMkLst>
        </pc:spChg>
        <pc:grpChg chg="del">
          <ac:chgData name="张 鑫" userId="2f2870ad27165835" providerId="LiveId" clId="{A9B5F68C-B211-45B5-9697-E0D412731FDF}" dt="2022-02-15T07:50:49.971" v="628" actId="165"/>
          <ac:grpSpMkLst>
            <pc:docMk/>
            <pc:sldMk cId="262180433" sldId="1759"/>
            <ac:grpSpMk id="2" creationId="{2F50C188-A525-494A-9DD9-E1F5D6E827A2}"/>
          </ac:grpSpMkLst>
        </pc:grpChg>
        <pc:grpChg chg="del">
          <ac:chgData name="张 鑫" userId="2f2870ad27165835" providerId="LiveId" clId="{A9B5F68C-B211-45B5-9697-E0D412731FDF}" dt="2022-02-15T07:50:49.971" v="628" actId="165"/>
          <ac:grpSpMkLst>
            <pc:docMk/>
            <pc:sldMk cId="262180433" sldId="1759"/>
            <ac:grpSpMk id="3" creationId="{6E121725-EFBF-4FEF-B9ED-931DCB766E6E}"/>
          </ac:grpSpMkLst>
        </pc:grpChg>
        <pc:grpChg chg="del">
          <ac:chgData name="张 鑫" userId="2f2870ad27165835" providerId="LiveId" clId="{A9B5F68C-B211-45B5-9697-E0D412731FDF}" dt="2022-02-15T07:50:49.971" v="628" actId="165"/>
          <ac:grpSpMkLst>
            <pc:docMk/>
            <pc:sldMk cId="262180433" sldId="1759"/>
            <ac:grpSpMk id="5" creationId="{A2783E5B-775C-4D64-92BA-B7049EF5D3E8}"/>
          </ac:grpSpMkLst>
        </pc:grpChg>
        <pc:grpChg chg="del">
          <ac:chgData name="张 鑫" userId="2f2870ad27165835" providerId="LiveId" clId="{A9B5F68C-B211-45B5-9697-E0D412731FDF}" dt="2022-02-15T07:50:49.971" v="628" actId="165"/>
          <ac:grpSpMkLst>
            <pc:docMk/>
            <pc:sldMk cId="262180433" sldId="1759"/>
            <ac:grpSpMk id="6" creationId="{D02DD25E-BDCF-4EB7-B31F-D702C803C9FE}"/>
          </ac:grpSpMkLst>
        </pc:grpChg>
        <pc:grpChg chg="add del mod topLvl">
          <ac:chgData name="张 鑫" userId="2f2870ad27165835" providerId="LiveId" clId="{A9B5F68C-B211-45B5-9697-E0D412731FDF}" dt="2022-02-15T08:11:04.823" v="917" actId="165"/>
          <ac:grpSpMkLst>
            <pc:docMk/>
            <pc:sldMk cId="262180433" sldId="1759"/>
            <ac:grpSpMk id="7" creationId="{02366195-99B4-4807-B3CC-AD7DA79DE30C}"/>
          </ac:grpSpMkLst>
        </pc:grpChg>
        <pc:grpChg chg="add del mod">
          <ac:chgData name="张 鑫" userId="2f2870ad27165835" providerId="LiveId" clId="{A9B5F68C-B211-45B5-9697-E0D412731FDF}" dt="2022-02-15T08:05:08.492" v="783" actId="165"/>
          <ac:grpSpMkLst>
            <pc:docMk/>
            <pc:sldMk cId="262180433" sldId="1759"/>
            <ac:grpSpMk id="8" creationId="{247E4F68-6542-4985-B735-63C1FC059230}"/>
          </ac:grpSpMkLst>
        </pc:grpChg>
        <pc:grpChg chg="del">
          <ac:chgData name="张 鑫" userId="2f2870ad27165835" providerId="LiveId" clId="{A9B5F68C-B211-45B5-9697-E0D412731FDF}" dt="2022-02-15T07:53:07.137" v="666" actId="165"/>
          <ac:grpSpMkLst>
            <pc:docMk/>
            <pc:sldMk cId="262180433" sldId="1759"/>
            <ac:grpSpMk id="35" creationId="{765C6387-92B0-461E-8791-BA3206F7576F}"/>
          </ac:grpSpMkLst>
        </pc:grpChg>
        <pc:grpChg chg="add del mod">
          <ac:chgData name="张 鑫" userId="2f2870ad27165835" providerId="LiveId" clId="{A9B5F68C-B211-45B5-9697-E0D412731FDF}" dt="2022-02-15T07:51:53.367" v="648" actId="21"/>
          <ac:grpSpMkLst>
            <pc:docMk/>
            <pc:sldMk cId="262180433" sldId="1759"/>
            <ac:grpSpMk id="72" creationId="{36A32E2B-427F-4864-9C34-6783F99B73E9}"/>
          </ac:grpSpMkLst>
        </pc:grpChg>
        <pc:grpChg chg="add del mod">
          <ac:chgData name="张 鑫" userId="2f2870ad27165835" providerId="LiveId" clId="{A9B5F68C-B211-45B5-9697-E0D412731FDF}" dt="2022-02-15T07:53:07.137" v="666" actId="165"/>
          <ac:grpSpMkLst>
            <pc:docMk/>
            <pc:sldMk cId="262180433" sldId="1759"/>
            <ac:grpSpMk id="75" creationId="{23651D80-5F95-45CD-8CBB-E7222002A3DA}"/>
          </ac:grpSpMkLst>
        </pc:grpChg>
        <pc:grpChg chg="add del mod">
          <ac:chgData name="张 鑫" userId="2f2870ad27165835" providerId="LiveId" clId="{A9B5F68C-B211-45B5-9697-E0D412731FDF}" dt="2022-02-15T08:02:04.675" v="755" actId="165"/>
          <ac:grpSpMkLst>
            <pc:docMk/>
            <pc:sldMk cId="262180433" sldId="1759"/>
            <ac:grpSpMk id="79" creationId="{9D08800F-1354-456B-8A48-C4B43FCF9BCB}"/>
          </ac:grpSpMkLst>
        </pc:grpChg>
        <pc:picChg chg="del">
          <ac:chgData name="张 鑫" userId="2f2870ad27165835" providerId="LiveId" clId="{A9B5F68C-B211-45B5-9697-E0D412731FDF}" dt="2022-02-15T07:52:03.453" v="651" actId="478"/>
          <ac:picMkLst>
            <pc:docMk/>
            <pc:sldMk cId="262180433" sldId="1759"/>
            <ac:picMk id="18" creationId="{55ACED08-0603-45E6-8801-064C94E7EA99}"/>
          </ac:picMkLst>
        </pc:picChg>
        <pc:picChg chg="del mod topLvl">
          <ac:chgData name="张 鑫" userId="2f2870ad27165835" providerId="LiveId" clId="{A9B5F68C-B211-45B5-9697-E0D412731FDF}" dt="2022-02-15T08:02:56.295" v="767" actId="478"/>
          <ac:picMkLst>
            <pc:docMk/>
            <pc:sldMk cId="262180433" sldId="1759"/>
            <ac:picMk id="83" creationId="{4FCA352B-E71C-40E5-BC5A-41C7C5E07EBC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31:04.159" v="1574" actId="20577"/>
        <pc:sldMkLst>
          <pc:docMk/>
          <pc:sldMk cId="2460037345" sldId="1760"/>
        </pc:sldMkLst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23" creationId="{CEA407AC-76E5-4A86-BCBC-A84DEEC9FF09}"/>
          </ac:spMkLst>
        </pc:spChg>
        <pc:spChg chg="mod topLvl">
          <ac:chgData name="张 鑫" userId="2f2870ad27165835" providerId="LiveId" clId="{A9B5F68C-B211-45B5-9697-E0D412731FDF}" dt="2022-02-15T08:31:02.840" v="1571" actId="20577"/>
          <ac:spMkLst>
            <pc:docMk/>
            <pc:sldMk cId="2460037345" sldId="1760"/>
            <ac:spMk id="31" creationId="{5F1EBB47-D272-4709-B56E-34A6C28FCA8C}"/>
          </ac:spMkLst>
        </pc:spChg>
        <pc:spChg chg="mod topLvl">
          <ac:chgData name="张 鑫" userId="2f2870ad27165835" providerId="LiveId" clId="{A9B5F68C-B211-45B5-9697-E0D412731FDF}" dt="2022-02-15T08:15:59.323" v="1083" actId="113"/>
          <ac:spMkLst>
            <pc:docMk/>
            <pc:sldMk cId="2460037345" sldId="1760"/>
            <ac:spMk id="32" creationId="{2977DEBC-3AF8-4050-879D-084CF0F62489}"/>
          </ac:spMkLst>
        </pc:spChg>
        <pc:spChg chg="mod topLvl">
          <ac:chgData name="张 鑫" userId="2f2870ad27165835" providerId="LiveId" clId="{A9B5F68C-B211-45B5-9697-E0D412731FDF}" dt="2022-02-15T08:31:04.159" v="1574" actId="20577"/>
          <ac:spMkLst>
            <pc:docMk/>
            <pc:sldMk cId="2460037345" sldId="1760"/>
            <ac:spMk id="33" creationId="{C80D8644-B4FE-4176-B5FF-DC2990530657}"/>
          </ac:spMkLst>
        </pc:spChg>
        <pc:spChg chg="mod topLvl">
          <ac:chgData name="张 鑫" userId="2f2870ad27165835" providerId="LiveId" clId="{A9B5F68C-B211-45B5-9697-E0D412731FDF}" dt="2022-02-15T08:15:59.323" v="1083" actId="113"/>
          <ac:spMkLst>
            <pc:docMk/>
            <pc:sldMk cId="2460037345" sldId="1760"/>
            <ac:spMk id="34" creationId="{FE1E18B4-4120-46CE-A3FC-8A8BE0AF02ED}"/>
          </ac:spMkLst>
        </pc:spChg>
        <pc:spChg chg="mod topLvl">
          <ac:chgData name="张 鑫" userId="2f2870ad27165835" providerId="LiveId" clId="{A9B5F68C-B211-45B5-9697-E0D412731FDF}" dt="2022-02-15T08:30:59.709" v="1568"/>
          <ac:spMkLst>
            <pc:docMk/>
            <pc:sldMk cId="2460037345" sldId="1760"/>
            <ac:spMk id="35" creationId="{7476FBE5-2A15-432B-9514-1710DC65A1CA}"/>
          </ac:spMkLst>
        </pc:spChg>
        <pc:spChg chg="mod topLvl">
          <ac:chgData name="张 鑫" userId="2f2870ad27165835" providerId="LiveId" clId="{A9B5F68C-B211-45B5-9697-E0D412731FDF}" dt="2022-02-15T08:15:59.323" v="1083" actId="113"/>
          <ac:spMkLst>
            <pc:docMk/>
            <pc:sldMk cId="2460037345" sldId="1760"/>
            <ac:spMk id="36" creationId="{98166067-AA8D-4A00-9D55-D55A4C97709E}"/>
          </ac:spMkLst>
        </pc:spChg>
        <pc:spChg chg="mod topLvl">
          <ac:chgData name="张 鑫" userId="2f2870ad27165835" providerId="LiveId" clId="{A9B5F68C-B211-45B5-9697-E0D412731FDF}" dt="2022-02-15T08:30:57.833" v="1567" actId="20577"/>
          <ac:spMkLst>
            <pc:docMk/>
            <pc:sldMk cId="2460037345" sldId="1760"/>
            <ac:spMk id="37" creationId="{403119C9-AA6F-4095-83C5-F65D51D26DB3}"/>
          </ac:spMkLst>
        </pc:spChg>
        <pc:spChg chg="mod topLvl">
          <ac:chgData name="张 鑫" userId="2f2870ad27165835" providerId="LiveId" clId="{A9B5F68C-B211-45B5-9697-E0D412731FDF}" dt="2022-02-15T08:15:59.323" v="1083" actId="113"/>
          <ac:spMkLst>
            <pc:docMk/>
            <pc:sldMk cId="2460037345" sldId="1760"/>
            <ac:spMk id="38" creationId="{7CF7A7C7-E989-4AB6-B1B1-7487E2319D33}"/>
          </ac:spMkLst>
        </pc:spChg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39" creationId="{938DE9D8-3117-4F77-A47A-240E1196A9DD}"/>
          </ac:spMkLst>
        </pc:spChg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40" creationId="{13AB22E5-30FE-42F3-9923-EF58114A5221}"/>
          </ac:spMkLst>
        </pc:spChg>
        <pc:spChg chg="mod">
          <ac:chgData name="张 鑫" userId="2f2870ad27165835" providerId="LiveId" clId="{A9B5F68C-B211-45B5-9697-E0D412731FDF}" dt="2022-02-15T07:52:47.500" v="660"/>
          <ac:spMkLst>
            <pc:docMk/>
            <pc:sldMk cId="2460037345" sldId="1760"/>
            <ac:spMk id="42" creationId="{2F8E0479-6A47-4FB7-9376-B1B9D1C14DE8}"/>
          </ac:spMkLst>
        </pc:spChg>
        <pc:spChg chg="mod">
          <ac:chgData name="张 鑫" userId="2f2870ad27165835" providerId="LiveId" clId="{A9B5F68C-B211-45B5-9697-E0D412731FDF}" dt="2022-02-15T07:52:47.500" v="660"/>
          <ac:spMkLst>
            <pc:docMk/>
            <pc:sldMk cId="2460037345" sldId="1760"/>
            <ac:spMk id="43" creationId="{B617BC4D-9B55-40AA-9A45-374A6D01E957}"/>
          </ac:spMkLst>
        </pc:spChg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7:52:08.817" v="652" actId="478"/>
          <ac:spMkLst>
            <pc:docMk/>
            <pc:sldMk cId="2460037345" sldId="1760"/>
            <ac:spMk id="55" creationId="{8B828E84-C555-421C-B42B-4D17B954FE58}"/>
          </ac:spMkLst>
        </pc:spChg>
        <pc:grpChg chg="del mod topLvl">
          <ac:chgData name="张 鑫" userId="2f2870ad27165835" providerId="LiveId" clId="{A9B5F68C-B211-45B5-9697-E0D412731FDF}" dt="2022-02-15T07:57:37.110" v="700" actId="165"/>
          <ac:grpSpMkLst>
            <pc:docMk/>
            <pc:sldMk cId="2460037345" sldId="1760"/>
            <ac:grpSpMk id="2" creationId="{84520DE1-2A45-4AB1-A709-635DE81A6F51}"/>
          </ac:grpSpMkLst>
        </pc:grpChg>
        <pc:grpChg chg="del">
          <ac:chgData name="张 鑫" userId="2f2870ad27165835" providerId="LiveId" clId="{A9B5F68C-B211-45B5-9697-E0D412731FDF}" dt="2022-02-15T07:57:35.716" v="699" actId="165"/>
          <ac:grpSpMkLst>
            <pc:docMk/>
            <pc:sldMk cId="2460037345" sldId="1760"/>
            <ac:grpSpMk id="3" creationId="{35FD4D98-6D84-4337-B312-AC5A589D7652}"/>
          </ac:grpSpMkLst>
        </pc:grpChg>
        <pc:grpChg chg="mod">
          <ac:chgData name="张 鑫" userId="2f2870ad27165835" providerId="LiveId" clId="{A9B5F68C-B211-45B5-9697-E0D412731FDF}" dt="2022-02-15T08:14:02.346" v="1059" actId="1076"/>
          <ac:grpSpMkLst>
            <pc:docMk/>
            <pc:sldMk cId="2460037345" sldId="1760"/>
            <ac:grpSpMk id="9" creationId="{A20E28B3-89B5-4F0F-BA8B-27201AF53D23}"/>
          </ac:grpSpMkLst>
        </pc:grpChg>
        <pc:grpChg chg="add mod">
          <ac:chgData name="张 鑫" userId="2f2870ad27165835" providerId="LiveId" clId="{A9B5F68C-B211-45B5-9697-E0D412731FDF}" dt="2022-02-15T07:52:47.500" v="660"/>
          <ac:grpSpMkLst>
            <pc:docMk/>
            <pc:sldMk cId="2460037345" sldId="1760"/>
            <ac:grpSpMk id="41" creationId="{C57C284C-4C17-481F-8A4B-C9770071BB5F}"/>
          </ac:grpSpMkLst>
        </pc:grpChg>
        <pc:picChg chg="del">
          <ac:chgData name="张 鑫" userId="2f2870ad27165835" providerId="LiveId" clId="{A9B5F68C-B211-45B5-9697-E0D412731FDF}" dt="2022-02-15T07:52:08.817" v="652" actId="478"/>
          <ac:picMkLst>
            <pc:docMk/>
            <pc:sldMk cId="2460037345" sldId="1760"/>
            <ac:picMk id="18" creationId="{55ACED08-0603-45E6-8801-064C94E7EA99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18:15.278" v="1135" actId="404"/>
        <pc:sldMkLst>
          <pc:docMk/>
          <pc:sldMk cId="50167753" sldId="1761"/>
        </pc:sldMkLst>
        <pc:spChg chg="mod topLvl">
          <ac:chgData name="张 鑫" userId="2f2870ad27165835" providerId="LiveId" clId="{A9B5F68C-B211-45B5-9697-E0D412731FDF}" dt="2022-02-15T08:18:15.278" v="1135" actId="404"/>
          <ac:spMkLst>
            <pc:docMk/>
            <pc:sldMk cId="50167753" sldId="1761"/>
            <ac:spMk id="9" creationId="{6305A326-7D47-4B8E-88FD-430553B8AFF2}"/>
          </ac:spMkLst>
        </pc:spChg>
        <pc:spChg chg="mod">
          <ac:chgData name="张 鑫" userId="2f2870ad27165835" providerId="LiveId" clId="{A9B5F68C-B211-45B5-9697-E0D412731FDF}" dt="2022-02-15T08:15:15.699" v="1077" actId="14100"/>
          <ac:spMkLst>
            <pc:docMk/>
            <pc:sldMk cId="50167753" sldId="1761"/>
            <ac:spMk id="10" creationId="{B69C1202-67A6-49BC-BF55-D031A7F64598}"/>
          </ac:spMkLst>
        </pc:spChg>
        <pc:spChg chg="mod topLvl">
          <ac:chgData name="张 鑫" userId="2f2870ad27165835" providerId="LiveId" clId="{A9B5F68C-B211-45B5-9697-E0D412731FDF}" dt="2022-02-15T08:18:15.278" v="1135" actId="404"/>
          <ac:spMkLst>
            <pc:docMk/>
            <pc:sldMk cId="50167753" sldId="1761"/>
            <ac:spMk id="11" creationId="{7E591546-20E8-4BE4-8701-87DB666F99F7}"/>
          </ac:spMkLst>
        </pc:spChg>
        <pc:spChg chg="mod">
          <ac:chgData name="张 鑫" userId="2f2870ad27165835" providerId="LiveId" clId="{A9B5F68C-B211-45B5-9697-E0D412731FDF}" dt="2022-02-15T08:15:22.011" v="1079" actId="14100"/>
          <ac:spMkLst>
            <pc:docMk/>
            <pc:sldMk cId="50167753" sldId="1761"/>
            <ac:spMk id="12" creationId="{AEB73527-D31C-4A15-8F56-9CDB126C62A2}"/>
          </ac:spMkLst>
        </pc:spChg>
        <pc:spChg chg="mod topLvl">
          <ac:chgData name="张 鑫" userId="2f2870ad27165835" providerId="LiveId" clId="{A9B5F68C-B211-45B5-9697-E0D412731FDF}" dt="2022-02-15T08:18:15.278" v="1135" actId="404"/>
          <ac:spMkLst>
            <pc:docMk/>
            <pc:sldMk cId="50167753" sldId="1761"/>
            <ac:spMk id="13" creationId="{B691B863-ABE0-419D-B039-EDE05C485B6E}"/>
          </ac:spMkLst>
        </pc:spChg>
        <pc:spChg chg="mod">
          <ac:chgData name="张 鑫" userId="2f2870ad27165835" providerId="LiveId" clId="{A9B5F68C-B211-45B5-9697-E0D412731FDF}" dt="2022-02-15T08:15:32.139" v="1081" actId="14100"/>
          <ac:spMkLst>
            <pc:docMk/>
            <pc:sldMk cId="50167753" sldId="1761"/>
            <ac:spMk id="14" creationId="{10110AFB-F426-4F85-9D2A-09ADBCFDDA7E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23" creationId="{CEA407AC-76E5-4A86-BCBC-A84DEEC9FF09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25" creationId="{D23AE4EB-D45C-4522-A307-C5192CA14FDD}"/>
          </ac:spMkLst>
        </pc:spChg>
        <pc:spChg chg="mod topLvl">
          <ac:chgData name="张 鑫" userId="2f2870ad27165835" providerId="LiveId" clId="{A9B5F68C-B211-45B5-9697-E0D412731FDF}" dt="2022-02-15T08:17:57.675" v="1132" actId="165"/>
          <ac:spMkLst>
            <pc:docMk/>
            <pc:sldMk cId="50167753" sldId="1761"/>
            <ac:spMk id="27" creationId="{F2891E69-7495-46C0-B3F4-A978284BC2A7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28" creationId="{9BACF7C9-A0DC-474D-86EA-0E19127EA673}"/>
          </ac:spMkLst>
        </pc:spChg>
        <pc:spChg chg="mod topLvl">
          <ac:chgData name="张 鑫" userId="2f2870ad27165835" providerId="LiveId" clId="{A9B5F68C-B211-45B5-9697-E0D412731FDF}" dt="2022-02-15T08:17:57.675" v="1132" actId="165"/>
          <ac:spMkLst>
            <pc:docMk/>
            <pc:sldMk cId="50167753" sldId="1761"/>
            <ac:spMk id="29" creationId="{65B29DCE-0CF1-4728-8FF6-4D0760E034A1}"/>
          </ac:spMkLst>
        </pc:spChg>
        <pc:spChg chg="add del mod">
          <ac:chgData name="张 鑫" userId="2f2870ad27165835" providerId="LiveId" clId="{A9B5F68C-B211-45B5-9697-E0D412731FDF}" dt="2022-02-15T08:17:39.055" v="1122"/>
          <ac:spMkLst>
            <pc:docMk/>
            <pc:sldMk cId="50167753" sldId="1761"/>
            <ac:spMk id="30" creationId="{FDC785AC-AEDD-4CDE-81A6-005A3317FEFE}"/>
          </ac:spMkLst>
        </pc:spChg>
        <pc:spChg chg="add del mod">
          <ac:chgData name="张 鑫" userId="2f2870ad27165835" providerId="LiveId" clId="{A9B5F68C-B211-45B5-9697-E0D412731FDF}" dt="2022-02-15T08:17:39.056" v="1124"/>
          <ac:spMkLst>
            <pc:docMk/>
            <pc:sldMk cId="50167753" sldId="1761"/>
            <ac:spMk id="31" creationId="{F36518F1-A327-480C-864D-AB6375805B88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7:52:11.873" v="653" actId="478"/>
          <ac:spMkLst>
            <pc:docMk/>
            <pc:sldMk cId="50167753" sldId="1761"/>
            <ac:spMk id="55" creationId="{8B828E84-C555-421C-B42B-4D17B954FE58}"/>
          </ac:spMkLst>
        </pc:spChg>
        <pc:grpChg chg="add del mod">
          <ac:chgData name="张 鑫" userId="2f2870ad27165835" providerId="LiveId" clId="{A9B5F68C-B211-45B5-9697-E0D412731FDF}" dt="2022-02-15T08:16:04.761" v="1085" actId="165"/>
          <ac:grpSpMkLst>
            <pc:docMk/>
            <pc:sldMk cId="50167753" sldId="1761"/>
            <ac:grpSpMk id="2" creationId="{0E5CF8B3-FA56-434E-9D5A-386E31C67EE3}"/>
          </ac:grpSpMkLst>
        </pc:grpChg>
        <pc:grpChg chg="add del mod">
          <ac:chgData name="张 鑫" userId="2f2870ad27165835" providerId="LiveId" clId="{A9B5F68C-B211-45B5-9697-E0D412731FDF}" dt="2022-02-15T08:17:57.675" v="1132" actId="165"/>
          <ac:grpSpMkLst>
            <pc:docMk/>
            <pc:sldMk cId="50167753" sldId="1761"/>
            <ac:grpSpMk id="26" creationId="{5554AF31-FAD8-478E-935E-E417988719DD}"/>
          </ac:grpSpMkLst>
        </pc:grpChg>
        <pc:picChg chg="del">
          <ac:chgData name="张 鑫" userId="2f2870ad27165835" providerId="LiveId" clId="{A9B5F68C-B211-45B5-9697-E0D412731FDF}" dt="2022-02-15T07:52:11.873" v="653" actId="478"/>
          <ac:picMkLst>
            <pc:docMk/>
            <pc:sldMk cId="50167753" sldId="1761"/>
            <ac:picMk id="18" creationId="{55ACED08-0603-45E6-8801-064C94E7EA99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17:06.168" v="1108"/>
        <pc:sldMkLst>
          <pc:docMk/>
          <pc:sldMk cId="1261276872" sldId="1762"/>
        </pc:sldMkLst>
        <pc:spChg chg="mod">
          <ac:chgData name="张 鑫" userId="2f2870ad27165835" providerId="LiveId" clId="{A9B5F68C-B211-45B5-9697-E0D412731FDF}" dt="2022-02-15T08:16:45.570" v="1103" actId="113"/>
          <ac:spMkLst>
            <pc:docMk/>
            <pc:sldMk cId="1261276872" sldId="1762"/>
            <ac:spMk id="10" creationId="{A95AD065-8E21-4C00-8090-9AA7FB389C99}"/>
          </ac:spMkLst>
        </pc:spChg>
        <pc:spChg chg="mod">
          <ac:chgData name="张 鑫" userId="2f2870ad27165835" providerId="LiveId" clId="{A9B5F68C-B211-45B5-9697-E0D412731FDF}" dt="2022-02-15T08:16:45.570" v="1103" actId="113"/>
          <ac:spMkLst>
            <pc:docMk/>
            <pc:sldMk cId="1261276872" sldId="1762"/>
            <ac:spMk id="12" creationId="{47BFF749-06B2-441B-912A-9A405BC96DFC}"/>
          </ac:spMkLst>
        </pc:spChg>
        <pc:spChg chg="mod">
          <ac:chgData name="张 鑫" userId="2f2870ad27165835" providerId="LiveId" clId="{A9B5F68C-B211-45B5-9697-E0D412731FDF}" dt="2022-02-15T08:16:32.352" v="1100"/>
          <ac:spMkLst>
            <pc:docMk/>
            <pc:sldMk cId="1261276872" sldId="1762"/>
            <ac:spMk id="13" creationId="{A3844619-94F3-4E95-9531-67CD0F121952}"/>
          </ac:spMkLst>
        </pc:spChg>
        <pc:spChg chg="mod">
          <ac:chgData name="张 鑫" userId="2f2870ad27165835" providerId="LiveId" clId="{A9B5F68C-B211-45B5-9697-E0D412731FDF}" dt="2022-02-15T08:16:17.533" v="1089" actId="1076"/>
          <ac:spMkLst>
            <pc:docMk/>
            <pc:sldMk cId="1261276872" sldId="1762"/>
            <ac:spMk id="14" creationId="{B8CF7F3B-887A-48E3-B7B7-135CB8624D6D}"/>
          </ac:spMkLst>
        </pc:spChg>
        <pc:spChg chg="mod">
          <ac:chgData name="张 鑫" userId="2f2870ad27165835" providerId="LiveId" clId="{A9B5F68C-B211-45B5-9697-E0D412731FDF}" dt="2022-02-15T08:16:34.271" v="1101"/>
          <ac:spMkLst>
            <pc:docMk/>
            <pc:sldMk cId="1261276872" sldId="1762"/>
            <ac:spMk id="15" creationId="{3F3770E7-577C-436A-8ABF-A136F7B8A597}"/>
          </ac:spMkLst>
        </pc:spChg>
        <pc:spChg chg="mod">
          <ac:chgData name="张 鑫" userId="2f2870ad27165835" providerId="LiveId" clId="{A9B5F68C-B211-45B5-9697-E0D412731FDF}" dt="2022-02-15T08:16:25.184" v="1099" actId="20577"/>
          <ac:spMkLst>
            <pc:docMk/>
            <pc:sldMk cId="1261276872" sldId="1762"/>
            <ac:spMk id="16" creationId="{F7E1A8BA-3EC7-4737-97FF-C55E3B9C7BB6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21" creationId="{87BA0054-222B-4E14-9594-5B9591EC0F5B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22" creationId="{99A3A80E-E215-45E1-8897-85DD982CB17C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23" creationId="{CEA407AC-76E5-4A86-BCBC-A84DEEC9FF09}"/>
          </ac:spMkLst>
        </pc:spChg>
        <pc:spChg chg="mod">
          <ac:chgData name="张 鑫" userId="2f2870ad27165835" providerId="LiveId" clId="{A9B5F68C-B211-45B5-9697-E0D412731FDF}" dt="2022-02-15T07:52:49.169" v="662"/>
          <ac:spMkLst>
            <pc:docMk/>
            <pc:sldMk cId="1261276872" sldId="1762"/>
            <ac:spMk id="25" creationId="{3E100C6F-ADE9-498D-B0B1-56C4E1A98E34}"/>
          </ac:spMkLst>
        </pc:spChg>
        <pc:spChg chg="mod">
          <ac:chgData name="张 鑫" userId="2f2870ad27165835" providerId="LiveId" clId="{A9B5F68C-B211-45B5-9697-E0D412731FDF}" dt="2022-02-15T07:52:49.169" v="662"/>
          <ac:spMkLst>
            <pc:docMk/>
            <pc:sldMk cId="1261276872" sldId="1762"/>
            <ac:spMk id="26" creationId="{E715B24A-7386-4362-94E5-0F580E33E613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7:52:14.913" v="654" actId="478"/>
          <ac:spMkLst>
            <pc:docMk/>
            <pc:sldMk cId="1261276872" sldId="1762"/>
            <ac:spMk id="55" creationId="{8B828E84-C555-421C-B42B-4D17B954FE58}"/>
          </ac:spMkLst>
        </pc:spChg>
        <pc:grpChg chg="add mod">
          <ac:chgData name="张 鑫" userId="2f2870ad27165835" providerId="LiveId" clId="{A9B5F68C-B211-45B5-9697-E0D412731FDF}" dt="2022-02-15T07:52:49.169" v="662"/>
          <ac:grpSpMkLst>
            <pc:docMk/>
            <pc:sldMk cId="1261276872" sldId="1762"/>
            <ac:grpSpMk id="24" creationId="{FFF3D773-A5DD-4D51-8842-D6FF4679904D}"/>
          </ac:grpSpMkLst>
        </pc:grpChg>
        <pc:picChg chg="del">
          <ac:chgData name="张 鑫" userId="2f2870ad27165835" providerId="LiveId" clId="{A9B5F68C-B211-45B5-9697-E0D412731FDF}" dt="2022-02-15T07:52:14.913" v="654" actId="478"/>
          <ac:picMkLst>
            <pc:docMk/>
            <pc:sldMk cId="1261276872" sldId="1762"/>
            <ac:picMk id="18" creationId="{55ACED08-0603-45E6-8801-064C94E7EA99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8:28:48.644" v="1519" actId="113"/>
        <pc:sldMkLst>
          <pc:docMk/>
          <pc:sldMk cId="716356273" sldId="1763"/>
        </pc:sldMkLst>
        <pc:spChg chg="del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19" creationId="{774F243A-496B-41CF-A1A0-B413D95BF47F}"/>
          </ac:spMkLst>
        </pc:spChg>
        <pc:spChg chg="mod">
          <ac:chgData name="张 鑫" userId="2f2870ad27165835" providerId="LiveId" clId="{A9B5F68C-B211-45B5-9697-E0D412731FDF}" dt="2022-02-15T08:25:17.703" v="1351" actId="20577"/>
          <ac:spMkLst>
            <pc:docMk/>
            <pc:sldMk cId="716356273" sldId="1763"/>
            <ac:spMk id="21" creationId="{DA8195DC-0257-4C27-A258-333C4FC3FD22}"/>
          </ac:spMkLst>
        </pc:spChg>
        <pc:spChg chg="mod">
          <ac:chgData name="张 鑫" userId="2f2870ad27165835" providerId="LiveId" clId="{A9B5F68C-B211-45B5-9697-E0D412731FDF}" dt="2022-02-15T08:28:48.644" v="1519" actId="113"/>
          <ac:spMkLst>
            <pc:docMk/>
            <pc:sldMk cId="716356273" sldId="1763"/>
            <ac:spMk id="22" creationId="{81AD9108-360A-44CE-894E-F33070BB8AB9}"/>
          </ac:spMkLst>
        </pc:spChg>
        <pc:spChg chg="del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23" creationId="{CEA407AC-76E5-4A86-BCBC-A84DEEC9FF09}"/>
          </ac:spMkLst>
        </pc:spChg>
        <pc:spChg chg="mod">
          <ac:chgData name="张 鑫" userId="2f2870ad27165835" providerId="LiveId" clId="{A9B5F68C-B211-45B5-9697-E0D412731FDF}" dt="2022-02-15T08:25:24.936" v="1353" actId="6549"/>
          <ac:spMkLst>
            <pc:docMk/>
            <pc:sldMk cId="716356273" sldId="1763"/>
            <ac:spMk id="24" creationId="{8D13F321-8775-4E63-8DBD-6DD52017C1AC}"/>
          </ac:spMkLst>
        </pc:spChg>
        <pc:spChg chg="mod">
          <ac:chgData name="张 鑫" userId="2f2870ad27165835" providerId="LiveId" clId="{A9B5F68C-B211-45B5-9697-E0D412731FDF}" dt="2022-02-15T08:28:48.644" v="1519" actId="113"/>
          <ac:spMkLst>
            <pc:docMk/>
            <pc:sldMk cId="716356273" sldId="1763"/>
            <ac:spMk id="25" creationId="{A4C0923D-6526-4076-95F8-85CCDA4758C9}"/>
          </ac:spMkLst>
        </pc:spChg>
        <pc:spChg chg="mod">
          <ac:chgData name="张 鑫" userId="2f2870ad27165835" providerId="LiveId" clId="{A9B5F68C-B211-45B5-9697-E0D412731FDF}" dt="2022-02-15T08:09:21.308" v="907"/>
          <ac:spMkLst>
            <pc:docMk/>
            <pc:sldMk cId="716356273" sldId="1763"/>
            <ac:spMk id="27" creationId="{3AEF6A8C-7A4F-462D-AAA0-272E0AAD1DA1}"/>
          </ac:spMkLst>
        </pc:spChg>
        <pc:spChg chg="del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32" creationId="{381FEB90-9F86-40B7-853A-C7E0CDDABC7E}"/>
          </ac:spMkLst>
        </pc:spChg>
        <pc:spChg chg="del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33" creationId="{08E561EB-51D6-4A40-8EF3-DAC929A0C8C9}"/>
          </ac:spMkLst>
        </pc:spChg>
        <pc:spChg chg="mod">
          <ac:chgData name="张 鑫" userId="2f2870ad27165835" providerId="LiveId" clId="{A9B5F68C-B211-45B5-9697-E0D412731FDF}" dt="2022-02-15T08:09:21.308" v="907"/>
          <ac:spMkLst>
            <pc:docMk/>
            <pc:sldMk cId="716356273" sldId="1763"/>
            <ac:spMk id="34" creationId="{1D3FD575-C6CB-4297-848C-0FBEE34AD5F4}"/>
          </ac:spMkLst>
        </pc:spChg>
        <pc:spChg chg="add mod">
          <ac:chgData name="张 鑫" userId="2f2870ad27165835" providerId="LiveId" clId="{A9B5F68C-B211-45B5-9697-E0D412731FDF}" dt="2022-02-15T08:21:36.948" v="1244"/>
          <ac:spMkLst>
            <pc:docMk/>
            <pc:sldMk cId="716356273" sldId="1763"/>
            <ac:spMk id="35" creationId="{4C3EBF48-C796-414A-B632-0AF74E9E3583}"/>
          </ac:spMkLst>
        </pc:spChg>
        <pc:spChg chg="add mod">
          <ac:chgData name="张 鑫" userId="2f2870ad27165835" providerId="LiveId" clId="{A9B5F68C-B211-45B5-9697-E0D412731FDF}" dt="2022-02-15T08:21:36.948" v="1244"/>
          <ac:spMkLst>
            <pc:docMk/>
            <pc:sldMk cId="716356273" sldId="1763"/>
            <ac:spMk id="36" creationId="{40966D00-6C1C-45E7-8DAF-128940C1901F}"/>
          </ac:spMkLst>
        </pc:spChg>
        <pc:spChg chg="del mod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8:08:48.632" v="900" actId="478"/>
          <ac:spMkLst>
            <pc:docMk/>
            <pc:sldMk cId="716356273" sldId="1763"/>
            <ac:spMk id="55" creationId="{8B828E84-C555-421C-B42B-4D17B954FE58}"/>
          </ac:spMkLst>
        </pc:spChg>
        <pc:grpChg chg="add del mod">
          <ac:chgData name="张 鑫" userId="2f2870ad27165835" providerId="LiveId" clId="{A9B5F68C-B211-45B5-9697-E0D412731FDF}" dt="2022-02-15T08:21:36.661" v="1243" actId="478"/>
          <ac:grpSpMkLst>
            <pc:docMk/>
            <pc:sldMk cId="716356273" sldId="1763"/>
            <ac:grpSpMk id="26" creationId="{2771F290-5271-496D-AD34-3912709D54F6}"/>
          </ac:grpSpMkLst>
        </pc:grpChg>
        <pc:picChg chg="del">
          <ac:chgData name="张 鑫" userId="2f2870ad27165835" providerId="LiveId" clId="{A9B5F68C-B211-45B5-9697-E0D412731FDF}" dt="2022-02-15T08:08:48.632" v="900" actId="478"/>
          <ac:picMkLst>
            <pc:docMk/>
            <pc:sldMk cId="716356273" sldId="1763"/>
            <ac:picMk id="18" creationId="{55ACED08-0603-45E6-8801-064C94E7EA99}"/>
          </ac:picMkLst>
        </pc:picChg>
      </pc:sldChg>
      <pc:sldChg chg="addSp delSp modSp mod ord modClrScheme chgLayout">
        <pc:chgData name="张 鑫" userId="2f2870ad27165835" providerId="LiveId" clId="{A9B5F68C-B211-45B5-9697-E0D412731FDF}" dt="2022-02-15T08:19:53.207" v="1197" actId="1076"/>
        <pc:sldMkLst>
          <pc:docMk/>
          <pc:sldMk cId="2623599231" sldId="1764"/>
        </pc:sldMkLst>
        <pc:spChg chg="mod or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14" creationId="{F65A34D9-432D-4974-B120-D59653A511DC}"/>
          </ac:spMkLst>
        </pc:spChg>
        <pc:spChg chg="mo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15" creationId="{5D3458D7-BB2D-444B-8D44-88D678DAA733}"/>
          </ac:spMkLst>
        </pc:spChg>
        <pc:spChg chg="del">
          <ac:chgData name="张 鑫" userId="2f2870ad27165835" providerId="LiveId" clId="{A9B5F68C-B211-45B5-9697-E0D412731FDF}" dt="2022-02-15T08:08:39.393" v="898" actId="478"/>
          <ac:spMkLst>
            <pc:docMk/>
            <pc:sldMk cId="2623599231" sldId="1764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8:08:39.393" v="898" actId="478"/>
          <ac:spMkLst>
            <pc:docMk/>
            <pc:sldMk cId="2623599231" sldId="1764"/>
            <ac:spMk id="23" creationId="{CEA407AC-76E5-4A86-BCBC-A84DEEC9FF09}"/>
          </ac:spMkLst>
        </pc:spChg>
        <pc:spChg chg="del mod">
          <ac:chgData name="张 鑫" userId="2f2870ad27165835" providerId="LiveId" clId="{A9B5F68C-B211-45B5-9697-E0D412731FDF}" dt="2022-02-15T08:09:46.886" v="911" actId="478"/>
          <ac:spMkLst>
            <pc:docMk/>
            <pc:sldMk cId="2623599231" sldId="1764"/>
            <ac:spMk id="24" creationId="{D7071C55-A95A-4771-8F71-0E0D6A019F13}"/>
          </ac:spMkLst>
        </pc:spChg>
        <pc:spChg chg="del mod">
          <ac:chgData name="张 鑫" userId="2f2870ad27165835" providerId="LiveId" clId="{A9B5F68C-B211-45B5-9697-E0D412731FDF}" dt="2022-02-15T08:09:46.886" v="911" actId="478"/>
          <ac:spMkLst>
            <pc:docMk/>
            <pc:sldMk cId="2623599231" sldId="1764"/>
            <ac:spMk id="25" creationId="{A1BB8F94-C5A9-42DD-9068-87A07EE3E193}"/>
          </ac:spMkLst>
        </pc:spChg>
        <pc:spChg chg="del mod topLvl">
          <ac:chgData name="张 鑫" userId="2f2870ad27165835" providerId="LiveId" clId="{A9B5F68C-B211-45B5-9697-E0D412731FDF}" dt="2022-02-15T08:17:50.945" v="1127" actId="478"/>
          <ac:spMkLst>
            <pc:docMk/>
            <pc:sldMk cId="2623599231" sldId="1764"/>
            <ac:spMk id="27" creationId="{3113FB0D-449C-4743-A9B4-323876C7CF1E}"/>
          </ac:spMkLst>
        </pc:spChg>
        <pc:spChg chg="del mod topLvl">
          <ac:chgData name="张 鑫" userId="2f2870ad27165835" providerId="LiveId" clId="{A9B5F68C-B211-45B5-9697-E0D412731FDF}" dt="2022-02-15T08:17:50.945" v="1127" actId="478"/>
          <ac:spMkLst>
            <pc:docMk/>
            <pc:sldMk cId="2623599231" sldId="1764"/>
            <ac:spMk id="28" creationId="{264727C4-0440-41AB-8F65-2567EF640F3D}"/>
          </ac:spMkLst>
        </pc:spChg>
        <pc:spChg chg="mod topLvl">
          <ac:chgData name="张 鑫" userId="2f2870ad27165835" providerId="LiveId" clId="{A9B5F68C-B211-45B5-9697-E0D412731FDF}" dt="2022-02-15T08:17:52.750" v="1129" actId="165"/>
          <ac:spMkLst>
            <pc:docMk/>
            <pc:sldMk cId="2623599231" sldId="1764"/>
            <ac:spMk id="31" creationId="{69F22001-41BA-435E-8D7D-33C40C6A6D9C}"/>
          </ac:spMkLst>
        </pc:spChg>
        <pc:spChg chg="mod topLvl">
          <ac:chgData name="张 鑫" userId="2f2870ad27165835" providerId="LiveId" clId="{A9B5F68C-B211-45B5-9697-E0D412731FDF}" dt="2022-02-15T08:17:52.750" v="1129" actId="165"/>
          <ac:spMkLst>
            <pc:docMk/>
            <pc:sldMk cId="2623599231" sldId="1764"/>
            <ac:spMk id="32" creationId="{D13ACFA2-08C9-40B3-9EDC-BBC963A71316}"/>
          </ac:spMkLst>
        </pc:spChg>
        <pc:spChg chg="add mod">
          <ac:chgData name="张 鑫" userId="2f2870ad27165835" providerId="LiveId" clId="{A9B5F68C-B211-45B5-9697-E0D412731FDF}" dt="2022-02-15T08:19:46.617" v="1195" actId="571"/>
          <ac:spMkLst>
            <pc:docMk/>
            <pc:sldMk cId="2623599231" sldId="1764"/>
            <ac:spMk id="33" creationId="{E0339304-A351-4182-88EE-2BA1BF3D95D3}"/>
          </ac:spMkLst>
        </pc:spChg>
        <pc:spChg chg="add mod">
          <ac:chgData name="张 鑫" userId="2f2870ad27165835" providerId="LiveId" clId="{A9B5F68C-B211-45B5-9697-E0D412731FDF}" dt="2022-02-15T08:19:46.617" v="1195" actId="571"/>
          <ac:spMkLst>
            <pc:docMk/>
            <pc:sldMk cId="2623599231" sldId="1764"/>
            <ac:spMk id="34" creationId="{94837697-C4AF-42E9-85DB-C16DF8F1B49D}"/>
          </ac:spMkLst>
        </pc:spChg>
        <pc:spChg chg="mod or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36" creationId="{BF544B96-8023-4B4C-B59F-9D0F3EBC1E36}"/>
          </ac:spMkLst>
        </pc:spChg>
        <pc:spChg chg="mo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37" creationId="{BA85BEFB-1D03-45E4-8D9B-522B4C26AFBC}"/>
          </ac:spMkLst>
        </pc:spChg>
        <pc:spChg chg="mod or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40" creationId="{42710913-EAA8-4CD0-A4A6-3822AF13251D}"/>
          </ac:spMkLst>
        </pc:spChg>
        <pc:spChg chg="mod topLvl">
          <ac:chgData name="张 鑫" userId="2f2870ad27165835" providerId="LiveId" clId="{A9B5F68C-B211-45B5-9697-E0D412731FDF}" dt="2022-02-15T08:19:53.207" v="1197" actId="1076"/>
          <ac:spMkLst>
            <pc:docMk/>
            <pc:sldMk cId="2623599231" sldId="1764"/>
            <ac:spMk id="41" creationId="{B43B06DF-2D6E-44FA-8696-9FB6093A3491}"/>
          </ac:spMkLst>
        </pc:spChg>
        <pc:spChg chg="add mod">
          <ac:chgData name="张 鑫" userId="2f2870ad27165835" providerId="LiveId" clId="{A9B5F68C-B211-45B5-9697-E0D412731FDF}" dt="2022-02-15T08:19:46.617" v="1195" actId="571"/>
          <ac:spMkLst>
            <pc:docMk/>
            <pc:sldMk cId="2623599231" sldId="1764"/>
            <ac:spMk id="44" creationId="{FEE36EA8-FEBB-412E-87D3-12CA8D35C31E}"/>
          </ac:spMkLst>
        </pc:spChg>
        <pc:spChg chg="del">
          <ac:chgData name="张 鑫" userId="2f2870ad27165835" providerId="LiveId" clId="{A9B5F68C-B211-45B5-9697-E0D412731FDF}" dt="2022-02-15T08:08:39.393" v="898" actId="478"/>
          <ac:spMkLst>
            <pc:docMk/>
            <pc:sldMk cId="2623599231" sldId="1764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8:08:39.393" v="898" actId="478"/>
          <ac:spMkLst>
            <pc:docMk/>
            <pc:sldMk cId="2623599231" sldId="1764"/>
            <ac:spMk id="55" creationId="{8B828E84-C555-421C-B42B-4D17B954FE58}"/>
          </ac:spMkLst>
        </pc:spChg>
        <pc:grpChg chg="del mod topLvl">
          <ac:chgData name="张 鑫" userId="2f2870ad27165835" providerId="LiveId" clId="{A9B5F68C-B211-45B5-9697-E0D412731FDF}" dt="2022-02-15T08:14:24.007" v="1062" actId="165"/>
          <ac:grpSpMkLst>
            <pc:docMk/>
            <pc:sldMk cId="2623599231" sldId="1764"/>
            <ac:grpSpMk id="2" creationId="{22317AA9-50C0-401A-819A-16030CEC2CBD}"/>
          </ac:grpSpMkLst>
        </pc:grpChg>
        <pc:grpChg chg="del">
          <ac:chgData name="张 鑫" userId="2f2870ad27165835" providerId="LiveId" clId="{A9B5F68C-B211-45B5-9697-E0D412731FDF}" dt="2022-02-15T08:14:21.928" v="1061" actId="165"/>
          <ac:grpSpMkLst>
            <pc:docMk/>
            <pc:sldMk cId="2623599231" sldId="1764"/>
            <ac:grpSpMk id="3" creationId="{EBFD8DD2-D941-4639-9C43-F2E1EFD243DD}"/>
          </ac:grpSpMkLst>
        </pc:grpChg>
        <pc:grpChg chg="add del mod">
          <ac:chgData name="张 鑫" userId="2f2870ad27165835" providerId="LiveId" clId="{A9B5F68C-B211-45B5-9697-E0D412731FDF}" dt="2022-02-15T08:14:21.928" v="1061" actId="165"/>
          <ac:grpSpMkLst>
            <pc:docMk/>
            <pc:sldMk cId="2623599231" sldId="1764"/>
            <ac:grpSpMk id="26" creationId="{70B89FD2-99AA-400B-AE6E-6D9247F70B83}"/>
          </ac:grpSpMkLst>
        </pc:grpChg>
        <pc:grpChg chg="add del mod">
          <ac:chgData name="张 鑫" userId="2f2870ad27165835" providerId="LiveId" clId="{A9B5F68C-B211-45B5-9697-E0D412731FDF}" dt="2022-02-15T08:17:52.750" v="1129" actId="165"/>
          <ac:grpSpMkLst>
            <pc:docMk/>
            <pc:sldMk cId="2623599231" sldId="1764"/>
            <ac:grpSpMk id="30" creationId="{2F02AEFC-5F74-41F9-B60B-4B8F4BA17E70}"/>
          </ac:grpSpMkLst>
        </pc:grpChg>
        <pc:grpChg chg="del mod topLvl">
          <ac:chgData name="张 鑫" userId="2f2870ad27165835" providerId="LiveId" clId="{A9B5F68C-B211-45B5-9697-E0D412731FDF}" dt="2022-02-15T08:14:24.007" v="1062" actId="165"/>
          <ac:grpSpMkLst>
            <pc:docMk/>
            <pc:sldMk cId="2623599231" sldId="1764"/>
            <ac:grpSpMk id="35" creationId="{7C11F9EC-D815-4164-A224-005A83099EAF}"/>
          </ac:grpSpMkLst>
        </pc:grpChg>
        <pc:grpChg chg="del mod topLvl">
          <ac:chgData name="张 鑫" userId="2f2870ad27165835" providerId="LiveId" clId="{A9B5F68C-B211-45B5-9697-E0D412731FDF}" dt="2022-02-15T08:14:24.007" v="1062" actId="165"/>
          <ac:grpSpMkLst>
            <pc:docMk/>
            <pc:sldMk cId="2623599231" sldId="1764"/>
            <ac:grpSpMk id="39" creationId="{1E86107C-88F7-4915-9203-53CD7C7AC356}"/>
          </ac:grpSpMkLst>
        </pc:grpChg>
        <pc:picChg chg="del">
          <ac:chgData name="张 鑫" userId="2f2870ad27165835" providerId="LiveId" clId="{A9B5F68C-B211-45B5-9697-E0D412731FDF}" dt="2022-02-15T08:08:39.393" v="898" actId="478"/>
          <ac:picMkLst>
            <pc:docMk/>
            <pc:sldMk cId="2623599231" sldId="1764"/>
            <ac:picMk id="18" creationId="{55ACED08-0603-45E6-8801-064C94E7EA99}"/>
          </ac:picMkLst>
        </pc:picChg>
        <pc:picChg chg="mod topLvl">
          <ac:chgData name="张 鑫" userId="2f2870ad27165835" providerId="LiveId" clId="{A9B5F68C-B211-45B5-9697-E0D412731FDF}" dt="2022-02-15T08:19:33.681" v="1193" actId="1076"/>
          <ac:picMkLst>
            <pc:docMk/>
            <pc:sldMk cId="2623599231" sldId="1764"/>
            <ac:picMk id="29" creationId="{93609BB4-17DB-4DD3-8977-9E4250D5CEB8}"/>
          </ac:picMkLst>
        </pc:picChg>
        <pc:picChg chg="mod topLvl">
          <ac:chgData name="张 鑫" userId="2f2870ad27165835" providerId="LiveId" clId="{A9B5F68C-B211-45B5-9697-E0D412731FDF}" dt="2022-02-15T08:19:33.681" v="1193" actId="1076"/>
          <ac:picMkLst>
            <pc:docMk/>
            <pc:sldMk cId="2623599231" sldId="1764"/>
            <ac:picMk id="38" creationId="{062BEA5C-C5D3-4BBD-8C85-BC0EC9022009}"/>
          </ac:picMkLst>
        </pc:picChg>
        <pc:picChg chg="mod topLvl">
          <ac:chgData name="张 鑫" userId="2f2870ad27165835" providerId="LiveId" clId="{A9B5F68C-B211-45B5-9697-E0D412731FDF}" dt="2022-02-15T08:19:33.681" v="1193" actId="1076"/>
          <ac:picMkLst>
            <pc:docMk/>
            <pc:sldMk cId="2623599231" sldId="1764"/>
            <ac:picMk id="42" creationId="{53006027-4684-475C-89C4-AF3CEABF3383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8:28:44.571" v="1518" actId="113"/>
        <pc:sldMkLst>
          <pc:docMk/>
          <pc:sldMk cId="1286937533" sldId="1765"/>
        </pc:sldMkLst>
        <pc:spChg chg="mod topLvl">
          <ac:chgData name="张 鑫" userId="2f2870ad27165835" providerId="LiveId" clId="{A9B5F68C-B211-45B5-9697-E0D412731FDF}" dt="2022-02-15T08:27:12.636" v="1454" actId="165"/>
          <ac:spMkLst>
            <pc:docMk/>
            <pc:sldMk cId="1286937533" sldId="1765"/>
            <ac:spMk id="9" creationId="{493FAD70-63BD-4F40-9510-96B3857C3208}"/>
          </ac:spMkLst>
        </pc:spChg>
        <pc:spChg chg="mod topLvl">
          <ac:chgData name="张 鑫" userId="2f2870ad27165835" providerId="LiveId" clId="{A9B5F68C-B211-45B5-9697-E0D412731FDF}" dt="2022-02-15T08:26:52.861" v="1445" actId="165"/>
          <ac:spMkLst>
            <pc:docMk/>
            <pc:sldMk cId="1286937533" sldId="1765"/>
            <ac:spMk id="10" creationId="{9021BAB0-EEFB-480E-B24F-DAEC94266CE9}"/>
          </ac:spMkLst>
        </pc:spChg>
        <pc:spChg chg="mod topLvl">
          <ac:chgData name="张 鑫" userId="2f2870ad27165835" providerId="LiveId" clId="{A9B5F68C-B211-45B5-9697-E0D412731FDF}" dt="2022-02-15T08:27:12.636" v="1454" actId="165"/>
          <ac:spMkLst>
            <pc:docMk/>
            <pc:sldMk cId="1286937533" sldId="1765"/>
            <ac:spMk id="12" creationId="{49210CA4-C737-4A3B-8A92-455B3689854E}"/>
          </ac:spMkLst>
        </pc:spChg>
        <pc:spChg chg="mod topLvl">
          <ac:chgData name="张 鑫" userId="2f2870ad27165835" providerId="LiveId" clId="{A9B5F68C-B211-45B5-9697-E0D412731FDF}" dt="2022-02-15T08:27:12.636" v="1454" actId="165"/>
          <ac:spMkLst>
            <pc:docMk/>
            <pc:sldMk cId="1286937533" sldId="1765"/>
            <ac:spMk id="13" creationId="{0698E4A8-1DAB-4077-A46A-BC35741CACC5}"/>
          </ac:spMkLst>
        </pc:spChg>
        <pc:spChg chg="mod topLvl">
          <ac:chgData name="张 鑫" userId="2f2870ad27165835" providerId="LiveId" clId="{A9B5F68C-B211-45B5-9697-E0D412731FDF}" dt="2022-02-15T08:27:12.636" v="1454" actId="165"/>
          <ac:spMkLst>
            <pc:docMk/>
            <pc:sldMk cId="1286937533" sldId="1765"/>
            <ac:spMk id="17" creationId="{B83604BE-E44C-4D4B-AB61-C49D7675D536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19" creationId="{774F243A-496B-41CF-A1A0-B413D95BF47F}"/>
          </ac:spMkLst>
        </pc:spChg>
        <pc:spChg chg="mod topLvl">
          <ac:chgData name="张 鑫" userId="2f2870ad27165835" providerId="LiveId" clId="{A9B5F68C-B211-45B5-9697-E0D412731FDF}" dt="2022-02-15T08:27:12.636" v="1454" actId="165"/>
          <ac:spMkLst>
            <pc:docMk/>
            <pc:sldMk cId="1286937533" sldId="1765"/>
            <ac:spMk id="20" creationId="{B0D282DC-32CF-4CAA-A4E0-2B2AFBE0CEBC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23" creationId="{CEA407AC-76E5-4A86-BCBC-A84DEEC9FF09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30" creationId="{3CD114BD-B791-4ED8-A6E7-256B87A8BE82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31" creationId="{78FE3558-AD2A-48FC-8D1B-2E300BA521D0}"/>
          </ac:spMkLst>
        </pc:spChg>
        <pc:spChg chg="mod">
          <ac:chgData name="张 鑫" userId="2f2870ad27165835" providerId="LiveId" clId="{A9B5F68C-B211-45B5-9697-E0D412731FDF}" dt="2022-02-15T08:09:23.261" v="908"/>
          <ac:spMkLst>
            <pc:docMk/>
            <pc:sldMk cId="1286937533" sldId="1765"/>
            <ac:spMk id="33" creationId="{71BA859E-5F3F-476B-8EAE-1B1B0AF2AC47}"/>
          </ac:spMkLst>
        </pc:spChg>
        <pc:spChg chg="mod">
          <ac:chgData name="张 鑫" userId="2f2870ad27165835" providerId="LiveId" clId="{A9B5F68C-B211-45B5-9697-E0D412731FDF}" dt="2022-02-15T08:09:23.261" v="908"/>
          <ac:spMkLst>
            <pc:docMk/>
            <pc:sldMk cId="1286937533" sldId="1765"/>
            <ac:spMk id="34" creationId="{14323743-E9A8-4FB5-9ADC-7BB5B98EB4E0}"/>
          </ac:spMkLst>
        </pc:spChg>
        <pc:spChg chg="add mod">
          <ac:chgData name="张 鑫" userId="2f2870ad27165835" providerId="LiveId" clId="{A9B5F68C-B211-45B5-9697-E0D412731FDF}" dt="2022-02-15T08:21:39.680" v="1246"/>
          <ac:spMkLst>
            <pc:docMk/>
            <pc:sldMk cId="1286937533" sldId="1765"/>
            <ac:spMk id="35" creationId="{190CC59D-A503-4BCE-B988-CB7C63D92D0C}"/>
          </ac:spMkLst>
        </pc:spChg>
        <pc:spChg chg="add mod">
          <ac:chgData name="张 鑫" userId="2f2870ad27165835" providerId="LiveId" clId="{A9B5F68C-B211-45B5-9697-E0D412731FDF}" dt="2022-02-15T08:21:39.680" v="1246"/>
          <ac:spMkLst>
            <pc:docMk/>
            <pc:sldMk cId="1286937533" sldId="1765"/>
            <ac:spMk id="36" creationId="{D1964E71-E3FE-4851-9D67-7A9C52F2F815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8:08:51.797" v="901" actId="478"/>
          <ac:spMkLst>
            <pc:docMk/>
            <pc:sldMk cId="1286937533" sldId="1765"/>
            <ac:spMk id="55" creationId="{8B828E84-C555-421C-B42B-4D17B954FE58}"/>
          </ac:spMkLst>
        </pc:spChg>
        <pc:spChg chg="mod topLvl">
          <ac:chgData name="张 鑫" userId="2f2870ad27165835" providerId="LiveId" clId="{A9B5F68C-B211-45B5-9697-E0D412731FDF}" dt="2022-02-15T08:27:28.399" v="1462"/>
          <ac:spMkLst>
            <pc:docMk/>
            <pc:sldMk cId="1286937533" sldId="1765"/>
            <ac:spMk id="75" creationId="{F61FC0E5-52F3-4789-9056-CEB6AC005097}"/>
          </ac:spMkLst>
        </pc:spChg>
        <pc:spChg chg="mod topLvl">
          <ac:chgData name="张 鑫" userId="2f2870ad27165835" providerId="LiveId" clId="{A9B5F68C-B211-45B5-9697-E0D412731FDF}" dt="2022-02-15T08:28:44.571" v="1518" actId="113"/>
          <ac:spMkLst>
            <pc:docMk/>
            <pc:sldMk cId="1286937533" sldId="1765"/>
            <ac:spMk id="76" creationId="{C57698A9-ACF9-4CDA-AB75-FC83B1E422E8}"/>
          </ac:spMkLst>
        </pc:spChg>
        <pc:spChg chg="mod topLvl">
          <ac:chgData name="张 鑫" userId="2f2870ad27165835" providerId="LiveId" clId="{A9B5F68C-B211-45B5-9697-E0D412731FDF}" dt="2022-02-15T08:27:29.959" v="1463"/>
          <ac:spMkLst>
            <pc:docMk/>
            <pc:sldMk cId="1286937533" sldId="1765"/>
            <ac:spMk id="77" creationId="{08728246-961D-45BC-929B-71A3E1E9F452}"/>
          </ac:spMkLst>
        </pc:spChg>
        <pc:spChg chg="mod topLvl">
          <ac:chgData name="张 鑫" userId="2f2870ad27165835" providerId="LiveId" clId="{A9B5F68C-B211-45B5-9697-E0D412731FDF}" dt="2022-02-15T08:28:44.571" v="1518" actId="113"/>
          <ac:spMkLst>
            <pc:docMk/>
            <pc:sldMk cId="1286937533" sldId="1765"/>
            <ac:spMk id="78" creationId="{F76C84BE-C629-4264-9F34-EEA8398283DA}"/>
          </ac:spMkLst>
        </pc:spChg>
        <pc:spChg chg="mod topLvl">
          <ac:chgData name="张 鑫" userId="2f2870ad27165835" providerId="LiveId" clId="{A9B5F68C-B211-45B5-9697-E0D412731FDF}" dt="2022-02-15T08:27:25.072" v="1459"/>
          <ac:spMkLst>
            <pc:docMk/>
            <pc:sldMk cId="1286937533" sldId="1765"/>
            <ac:spMk id="80" creationId="{F23FF52E-C214-4CB2-BB7F-794C6630A06F}"/>
          </ac:spMkLst>
        </pc:spChg>
        <pc:spChg chg="mod topLvl">
          <ac:chgData name="张 鑫" userId="2f2870ad27165835" providerId="LiveId" clId="{A9B5F68C-B211-45B5-9697-E0D412731FDF}" dt="2022-02-15T08:28:44.571" v="1518" actId="113"/>
          <ac:spMkLst>
            <pc:docMk/>
            <pc:sldMk cId="1286937533" sldId="1765"/>
            <ac:spMk id="81" creationId="{27DCB3C6-2987-4ED1-8C80-7060C4658BF8}"/>
          </ac:spMkLst>
        </pc:spChg>
        <pc:spChg chg="mod topLvl">
          <ac:chgData name="张 鑫" userId="2f2870ad27165835" providerId="LiveId" clId="{A9B5F68C-B211-45B5-9697-E0D412731FDF}" dt="2022-02-15T08:27:22.719" v="1458" actId="20577"/>
          <ac:spMkLst>
            <pc:docMk/>
            <pc:sldMk cId="1286937533" sldId="1765"/>
            <ac:spMk id="82" creationId="{8078C211-58F7-4084-A665-919753542DE1}"/>
          </ac:spMkLst>
        </pc:spChg>
        <pc:spChg chg="mod topLvl">
          <ac:chgData name="张 鑫" userId="2f2870ad27165835" providerId="LiveId" clId="{A9B5F68C-B211-45B5-9697-E0D412731FDF}" dt="2022-02-15T08:28:44.571" v="1518" actId="113"/>
          <ac:spMkLst>
            <pc:docMk/>
            <pc:sldMk cId="1286937533" sldId="1765"/>
            <ac:spMk id="83" creationId="{D889716F-F50A-4387-BC33-BD376F9C62C5}"/>
          </ac:spMkLst>
        </pc:spChg>
        <pc:grpChg chg="add del mod">
          <ac:chgData name="张 鑫" userId="2f2870ad27165835" providerId="LiveId" clId="{A9B5F68C-B211-45B5-9697-E0D412731FDF}" dt="2022-02-15T08:27:12.636" v="1454" actId="165"/>
          <ac:grpSpMkLst>
            <pc:docMk/>
            <pc:sldMk cId="1286937533" sldId="1765"/>
            <ac:grpSpMk id="2" creationId="{6DF2A0F9-C152-42F0-9C98-BB09963BD905}"/>
          </ac:grpSpMkLst>
        </pc:grpChg>
        <pc:grpChg chg="del">
          <ac:chgData name="张 鑫" userId="2f2870ad27165835" providerId="LiveId" clId="{A9B5F68C-B211-45B5-9697-E0D412731FDF}" dt="2022-02-15T08:26:52.861" v="1445" actId="165"/>
          <ac:grpSpMkLst>
            <pc:docMk/>
            <pc:sldMk cId="1286937533" sldId="1765"/>
            <ac:grpSpMk id="4" creationId="{5887FC89-08B5-4914-B6F1-00DE557B4A0A}"/>
          </ac:grpSpMkLst>
        </pc:grpChg>
        <pc:grpChg chg="del mod topLvl">
          <ac:chgData name="张 鑫" userId="2f2870ad27165835" providerId="LiveId" clId="{A9B5F68C-B211-45B5-9697-E0D412731FDF}" dt="2022-02-15T08:26:53.691" v="1446" actId="165"/>
          <ac:grpSpMkLst>
            <pc:docMk/>
            <pc:sldMk cId="1286937533" sldId="1765"/>
            <ac:grpSpMk id="11" creationId="{6D951D16-F831-469B-8D51-4E67B974AA8A}"/>
          </ac:grpSpMkLst>
        </pc:grpChg>
        <pc:grpChg chg="del mod topLvl">
          <ac:chgData name="张 鑫" userId="2f2870ad27165835" providerId="LiveId" clId="{A9B5F68C-B211-45B5-9697-E0D412731FDF}" dt="2022-02-15T08:26:53.691" v="1446" actId="165"/>
          <ac:grpSpMkLst>
            <pc:docMk/>
            <pc:sldMk cId="1286937533" sldId="1765"/>
            <ac:grpSpMk id="16" creationId="{18A9818B-0A67-4F4C-947F-EF1DF29D0C33}"/>
          </ac:grpSpMkLst>
        </pc:grpChg>
        <pc:grpChg chg="add del mod">
          <ac:chgData name="张 鑫" userId="2f2870ad27165835" providerId="LiveId" clId="{A9B5F68C-B211-45B5-9697-E0D412731FDF}" dt="2022-02-15T08:21:39.481" v="1245" actId="478"/>
          <ac:grpSpMkLst>
            <pc:docMk/>
            <pc:sldMk cId="1286937533" sldId="1765"/>
            <ac:grpSpMk id="32" creationId="{80495113-1797-49DB-8BEE-DAE7C141E130}"/>
          </ac:grpSpMkLst>
        </pc:grpChg>
        <pc:grpChg chg="del mod topLvl">
          <ac:chgData name="张 鑫" userId="2f2870ad27165835" providerId="LiveId" clId="{A9B5F68C-B211-45B5-9697-E0D412731FDF}" dt="2022-02-15T08:26:53.691" v="1446" actId="165"/>
          <ac:grpSpMkLst>
            <pc:docMk/>
            <pc:sldMk cId="1286937533" sldId="1765"/>
            <ac:grpSpMk id="74" creationId="{15B39236-53CB-448E-8CD5-0D3B407A4DE8}"/>
          </ac:grpSpMkLst>
        </pc:grpChg>
        <pc:grpChg chg="del mod topLvl">
          <ac:chgData name="张 鑫" userId="2f2870ad27165835" providerId="LiveId" clId="{A9B5F68C-B211-45B5-9697-E0D412731FDF}" dt="2022-02-15T08:26:59.516" v="1448" actId="165"/>
          <ac:grpSpMkLst>
            <pc:docMk/>
            <pc:sldMk cId="1286937533" sldId="1765"/>
            <ac:grpSpMk id="79" creationId="{25A77F93-C042-44D4-A29A-5D9777B13D7C}"/>
          </ac:grpSpMkLst>
        </pc:grpChg>
        <pc:picChg chg="del">
          <ac:chgData name="张 鑫" userId="2f2870ad27165835" providerId="LiveId" clId="{A9B5F68C-B211-45B5-9697-E0D412731FDF}" dt="2022-02-15T08:08:51.797" v="901" actId="478"/>
          <ac:picMkLst>
            <pc:docMk/>
            <pc:sldMk cId="1286937533" sldId="1765"/>
            <ac:picMk id="18" creationId="{55ACED08-0603-45E6-8801-064C94E7EA99}"/>
          </ac:picMkLst>
        </pc:picChg>
        <pc:picChg chg="mod topLvl">
          <ac:chgData name="张 鑫" userId="2f2870ad27165835" providerId="LiveId" clId="{A9B5F68C-B211-45B5-9697-E0D412731FDF}" dt="2022-02-15T08:27:12.636" v="1454" actId="165"/>
          <ac:picMkLst>
            <pc:docMk/>
            <pc:sldMk cId="1286937533" sldId="1765"/>
            <ac:picMk id="68" creationId="{B91BE611-56A1-4B17-97E8-2FF3B54200E6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8:30:30.493" v="1564"/>
        <pc:sldMkLst>
          <pc:docMk/>
          <pc:sldMk cId="1023099254" sldId="1766"/>
        </pc:sldMkLst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19" creationId="{774F243A-496B-41CF-A1A0-B413D95BF47F}"/>
          </ac:spMkLst>
        </pc:spChg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23" creationId="{CEA407AC-76E5-4A86-BCBC-A84DEEC9FF09}"/>
          </ac:spMkLst>
        </pc:spChg>
        <pc:spChg chg="mod">
          <ac:chgData name="张 鑫" userId="2f2870ad27165835" providerId="LiveId" clId="{A9B5F68C-B211-45B5-9697-E0D412731FDF}" dt="2022-02-15T08:30:04.937" v="1531"/>
          <ac:spMkLst>
            <pc:docMk/>
            <pc:sldMk cId="1023099254" sldId="1766"/>
            <ac:spMk id="24" creationId="{EED72B2A-CBAC-4BE6-89FD-5EE7FD510C2D}"/>
          </ac:spMkLst>
        </pc:spChg>
        <pc:spChg chg="mod">
          <ac:chgData name="张 鑫" userId="2f2870ad27165835" providerId="LiveId" clId="{A9B5F68C-B211-45B5-9697-E0D412731FDF}" dt="2022-02-15T08:30:30.493" v="1564"/>
          <ac:spMkLst>
            <pc:docMk/>
            <pc:sldMk cId="1023099254" sldId="1766"/>
            <ac:spMk id="25" creationId="{6CD578CC-A40D-4766-9C8B-D3B8B12941A3}"/>
          </ac:spMkLst>
        </pc:spChg>
        <pc:spChg chg="mod">
          <ac:chgData name="张 鑫" userId="2f2870ad27165835" providerId="LiveId" clId="{A9B5F68C-B211-45B5-9697-E0D412731FDF}" dt="2022-02-15T08:30:00.508" v="1528" actId="20577"/>
          <ac:spMkLst>
            <pc:docMk/>
            <pc:sldMk cId="1023099254" sldId="1766"/>
            <ac:spMk id="28" creationId="{01C3A3BB-94A2-4C65-8708-76F950EE7232}"/>
          </ac:spMkLst>
        </pc:spChg>
        <pc:spChg chg="mod">
          <ac:chgData name="张 鑫" userId="2f2870ad27165835" providerId="LiveId" clId="{A9B5F68C-B211-45B5-9697-E0D412731FDF}" dt="2022-02-15T08:30:25.603" v="1561" actId="20577"/>
          <ac:spMkLst>
            <pc:docMk/>
            <pc:sldMk cId="1023099254" sldId="1766"/>
            <ac:spMk id="29" creationId="{5D539A81-C993-48C5-92C6-C3846D807781}"/>
          </ac:spMkLst>
        </pc:spChg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54" creationId="{1EC126C5-B8E3-4D39-A906-B6EEAFB695E0}"/>
          </ac:spMkLst>
        </pc:spChg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55" creationId="{8B828E84-C555-421C-B42B-4D17B954FE58}"/>
          </ac:spMkLst>
        </pc:spChg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70" creationId="{7145D971-54E7-4F54-9700-BA607BDB8092}"/>
          </ac:spMkLst>
        </pc:spChg>
        <pc:spChg chg="del">
          <ac:chgData name="张 鑫" userId="2f2870ad27165835" providerId="LiveId" clId="{A9B5F68C-B211-45B5-9697-E0D412731FDF}" dt="2022-02-15T08:08:58.568" v="902" actId="478"/>
          <ac:spMkLst>
            <pc:docMk/>
            <pc:sldMk cId="1023099254" sldId="1766"/>
            <ac:spMk id="71" creationId="{C17520BF-6175-43BE-A6F0-C3DD649F4E6A}"/>
          </ac:spMkLst>
        </pc:spChg>
        <pc:spChg chg="mod">
          <ac:chgData name="张 鑫" userId="2f2870ad27165835" providerId="LiveId" clId="{A9B5F68C-B211-45B5-9697-E0D412731FDF}" dt="2022-02-15T08:09:28.360" v="909"/>
          <ac:spMkLst>
            <pc:docMk/>
            <pc:sldMk cId="1023099254" sldId="1766"/>
            <ac:spMk id="73" creationId="{4D6DBB58-2E59-48B9-A903-E7848176B368}"/>
          </ac:spMkLst>
        </pc:spChg>
        <pc:spChg chg="mod">
          <ac:chgData name="张 鑫" userId="2f2870ad27165835" providerId="LiveId" clId="{A9B5F68C-B211-45B5-9697-E0D412731FDF}" dt="2022-02-15T08:09:28.360" v="909"/>
          <ac:spMkLst>
            <pc:docMk/>
            <pc:sldMk cId="1023099254" sldId="1766"/>
            <ac:spMk id="74" creationId="{122B2909-47C0-4904-B7B9-99A6B381F36B}"/>
          </ac:spMkLst>
        </pc:spChg>
        <pc:spChg chg="add mod">
          <ac:chgData name="张 鑫" userId="2f2870ad27165835" providerId="LiveId" clId="{A9B5F68C-B211-45B5-9697-E0D412731FDF}" dt="2022-02-15T08:21:46.795" v="1250"/>
          <ac:spMkLst>
            <pc:docMk/>
            <pc:sldMk cId="1023099254" sldId="1766"/>
            <ac:spMk id="75" creationId="{4E8F04C7-7CF0-4699-BBED-5BFA8CCAF2ED}"/>
          </ac:spMkLst>
        </pc:spChg>
        <pc:spChg chg="add mod">
          <ac:chgData name="张 鑫" userId="2f2870ad27165835" providerId="LiveId" clId="{A9B5F68C-B211-45B5-9697-E0D412731FDF}" dt="2022-02-15T08:21:46.795" v="1250"/>
          <ac:spMkLst>
            <pc:docMk/>
            <pc:sldMk cId="1023099254" sldId="1766"/>
            <ac:spMk id="76" creationId="{C3D7641E-588A-49D1-808D-721DFFFCFEEA}"/>
          </ac:spMkLst>
        </pc:spChg>
        <pc:grpChg chg="add del mod">
          <ac:chgData name="张 鑫" userId="2f2870ad27165835" providerId="LiveId" clId="{A9B5F68C-B211-45B5-9697-E0D412731FDF}" dt="2022-02-15T08:21:46.617" v="1249" actId="478"/>
          <ac:grpSpMkLst>
            <pc:docMk/>
            <pc:sldMk cId="1023099254" sldId="1766"/>
            <ac:grpSpMk id="72" creationId="{3CB76403-FFEE-4270-B2B3-9ACC29837ACD}"/>
          </ac:grpSpMkLst>
        </pc:grpChg>
        <pc:picChg chg="del">
          <ac:chgData name="张 鑫" userId="2f2870ad27165835" providerId="LiveId" clId="{A9B5F68C-B211-45B5-9697-E0D412731FDF}" dt="2022-02-15T08:08:58.568" v="902" actId="478"/>
          <ac:picMkLst>
            <pc:docMk/>
            <pc:sldMk cId="1023099254" sldId="1766"/>
            <ac:picMk id="18" creationId="{55ACED08-0603-45E6-8801-064C94E7EA99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7:38:04.434" v="564" actId="255"/>
        <pc:sldMkLst>
          <pc:docMk/>
          <pc:sldMk cId="3062891882" sldId="1767"/>
        </pc:sldMkLst>
        <pc:spChg chg="add mod topLvl">
          <ac:chgData name="张 鑫" userId="2f2870ad27165835" providerId="LiveId" clId="{A9B5F68C-B211-45B5-9697-E0D412731FDF}" dt="2022-02-15T07:38:04.434" v="564" actId="255"/>
          <ac:spMkLst>
            <pc:docMk/>
            <pc:sldMk cId="3062891882" sldId="1767"/>
            <ac:spMk id="12" creationId="{D7641A81-E7FA-46B3-9F6B-4ACBB4A6F237}"/>
          </ac:spMkLst>
        </pc:spChg>
        <pc:spChg chg="del">
          <ac:chgData name="张 鑫" userId="2f2870ad27165835" providerId="LiveId" clId="{A9B5F68C-B211-45B5-9697-E0D412731FDF}" dt="2022-02-15T06:41:57.014" v="387" actId="21"/>
          <ac:spMkLst>
            <pc:docMk/>
            <pc:sldMk cId="3062891882" sldId="1767"/>
            <ac:spMk id="28" creationId="{4BEE8A8C-8A3B-4EEC-9CB1-2A07C10CABD8}"/>
          </ac:spMkLst>
        </pc:spChg>
        <pc:spChg chg="del">
          <ac:chgData name="张 鑫" userId="2f2870ad27165835" providerId="LiveId" clId="{A9B5F68C-B211-45B5-9697-E0D412731FDF}" dt="2022-02-15T06:41:57.014" v="387" actId="21"/>
          <ac:spMkLst>
            <pc:docMk/>
            <pc:sldMk cId="3062891882" sldId="1767"/>
            <ac:spMk id="29" creationId="{6DB6B0B1-C823-45CA-A422-F59269966999}"/>
          </ac:spMkLst>
        </pc:spChg>
        <pc:spChg chg="mod topLvl">
          <ac:chgData name="张 鑫" userId="2f2870ad27165835" providerId="LiveId" clId="{A9B5F68C-B211-45B5-9697-E0D412731FDF}" dt="2022-02-15T07:37:54.900" v="561" actId="207"/>
          <ac:spMkLst>
            <pc:docMk/>
            <pc:sldMk cId="3062891882" sldId="1767"/>
            <ac:spMk id="31" creationId="{6F1E9E72-F0B8-45EE-8BEE-B1075155B2D1}"/>
          </ac:spMkLst>
        </pc:spChg>
        <pc:grpChg chg="add del mod">
          <ac:chgData name="张 鑫" userId="2f2870ad27165835" providerId="LiveId" clId="{A9B5F68C-B211-45B5-9697-E0D412731FDF}" dt="2022-02-15T03:42:45.127" v="321" actId="165"/>
          <ac:grpSpMkLst>
            <pc:docMk/>
            <pc:sldMk cId="3062891882" sldId="1767"/>
            <ac:grpSpMk id="2" creationId="{0EAB1E1C-C966-4F47-9A2F-9F305307BAE4}"/>
          </ac:grpSpMkLst>
        </pc:grpChg>
        <pc:picChg chg="del">
          <ac:chgData name="张 鑫" userId="2f2870ad27165835" providerId="LiveId" clId="{A9B5F68C-B211-45B5-9697-E0D412731FDF}" dt="2022-02-15T06:41:57.014" v="387" actId="21"/>
          <ac:picMkLst>
            <pc:docMk/>
            <pc:sldMk cId="3062891882" sldId="1767"/>
            <ac:picMk id="15" creationId="{AC0444AB-E442-4E4A-A2D9-E8E87469B923}"/>
          </ac:picMkLst>
        </pc:picChg>
        <pc:picChg chg="del">
          <ac:chgData name="张 鑫" userId="2f2870ad27165835" providerId="LiveId" clId="{A9B5F68C-B211-45B5-9697-E0D412731FDF}" dt="2022-02-15T06:41:57.014" v="387" actId="21"/>
          <ac:picMkLst>
            <pc:docMk/>
            <pc:sldMk cId="3062891882" sldId="1767"/>
            <ac:picMk id="33" creationId="{205EBF9C-3E98-4E28-9756-1FF6254CAD88}"/>
          </ac:picMkLst>
        </pc:picChg>
      </pc:sldChg>
      <pc:sldChg chg="del">
        <pc:chgData name="张 鑫" userId="2f2870ad27165835" providerId="LiveId" clId="{A9B5F68C-B211-45B5-9697-E0D412731FDF}" dt="2022-02-15T07:38:26.637" v="567" actId="47"/>
        <pc:sldMkLst>
          <pc:docMk/>
          <pc:sldMk cId="1425714854" sldId="1768"/>
        </pc:sldMkLst>
      </pc:sldChg>
      <pc:sldChg chg="addSp delSp modSp mod modClrScheme chgLayout">
        <pc:chgData name="张 鑫" userId="2f2870ad27165835" providerId="LiveId" clId="{A9B5F68C-B211-45B5-9697-E0D412731FDF}" dt="2022-02-15T08:07:34.922" v="890" actId="113"/>
        <pc:sldMkLst>
          <pc:docMk/>
          <pc:sldMk cId="679551009" sldId="1770"/>
        </pc:sldMkLst>
        <pc:spChg chg="add mod topLvl">
          <ac:chgData name="张 鑫" userId="2f2870ad27165835" providerId="LiveId" clId="{A9B5F68C-B211-45B5-9697-E0D412731FDF}" dt="2022-02-15T07:41:59.396" v="613" actId="207"/>
          <ac:spMkLst>
            <pc:docMk/>
            <pc:sldMk cId="679551009" sldId="1770"/>
            <ac:spMk id="13" creationId="{4D642B0E-1C99-455F-A7C3-BDD11F79C2CF}"/>
          </ac:spMkLst>
        </pc:spChg>
        <pc:spChg chg="add mod topLvl">
          <ac:chgData name="张 鑫" userId="2f2870ad27165835" providerId="LiveId" clId="{A9B5F68C-B211-45B5-9697-E0D412731FDF}" dt="2022-02-15T07:41:59.396" v="613" actId="207"/>
          <ac:spMkLst>
            <pc:docMk/>
            <pc:sldMk cId="679551009" sldId="1770"/>
            <ac:spMk id="14" creationId="{85FFDB25-48CB-428B-BD08-909EB68A8F1D}"/>
          </ac:spMkLst>
        </pc:spChg>
        <pc:spChg chg="add mod topLvl">
          <ac:chgData name="张 鑫" userId="2f2870ad27165835" providerId="LiveId" clId="{A9B5F68C-B211-45B5-9697-E0D412731FDF}" dt="2022-02-15T07:41:59.396" v="613" actId="207"/>
          <ac:spMkLst>
            <pc:docMk/>
            <pc:sldMk cId="679551009" sldId="1770"/>
            <ac:spMk id="15" creationId="{F5326AD8-37B9-42C7-BB39-689F5CD9C6C9}"/>
          </ac:spMkLst>
        </pc:spChg>
        <pc:spChg chg="del">
          <ac:chgData name="张 鑫" userId="2f2870ad27165835" providerId="LiveId" clId="{A9B5F68C-B211-45B5-9697-E0D412731FDF}" dt="2022-02-15T06:41:37.944" v="384" actId="21"/>
          <ac:spMkLst>
            <pc:docMk/>
            <pc:sldMk cId="679551009" sldId="1770"/>
            <ac:spMk id="50" creationId="{21BA706E-66E6-4A52-84F4-867F6F2FE5E7}"/>
          </ac:spMkLst>
        </pc:spChg>
        <pc:spChg chg="del mod topLvl">
          <ac:chgData name="张 鑫" userId="2f2870ad27165835" providerId="LiveId" clId="{A9B5F68C-B211-45B5-9697-E0D412731FDF}" dt="2022-02-15T06:41:37.944" v="384" actId="21"/>
          <ac:spMkLst>
            <pc:docMk/>
            <pc:sldMk cId="679551009" sldId="1770"/>
            <ac:spMk id="51" creationId="{1C1BDA1E-A113-41C0-A49B-5E1F7905F4BC}"/>
          </ac:spMkLst>
        </pc:spChg>
        <pc:spChg chg="del">
          <ac:chgData name="张 鑫" userId="2f2870ad27165835" providerId="LiveId" clId="{A9B5F68C-B211-45B5-9697-E0D412731FDF}" dt="2022-02-15T06:41:37.944" v="384" actId="21"/>
          <ac:spMkLst>
            <pc:docMk/>
            <pc:sldMk cId="679551009" sldId="1770"/>
            <ac:spMk id="54" creationId="{A7C57B44-906B-4A97-8263-819B521D0535}"/>
          </ac:spMkLst>
        </pc:spChg>
        <pc:spChg chg="del">
          <ac:chgData name="张 鑫" userId="2f2870ad27165835" providerId="LiveId" clId="{A9B5F68C-B211-45B5-9697-E0D412731FDF}" dt="2022-02-15T06:41:37.944" v="384" actId="21"/>
          <ac:spMkLst>
            <pc:docMk/>
            <pc:sldMk cId="679551009" sldId="1770"/>
            <ac:spMk id="55" creationId="{AFEC1094-6BAA-4E2B-97A4-9080F5050D69}"/>
          </ac:spMkLst>
        </pc:spChg>
        <pc:spChg chg="mod topLvl">
          <ac:chgData name="张 鑫" userId="2f2870ad27165835" providerId="LiveId" clId="{A9B5F68C-B211-45B5-9697-E0D412731FDF}" dt="2022-02-15T08:07:34.922" v="890" actId="113"/>
          <ac:spMkLst>
            <pc:docMk/>
            <pc:sldMk cId="679551009" sldId="1770"/>
            <ac:spMk id="56" creationId="{52A1AB28-DC96-4FB2-9423-9DCD65A2930B}"/>
          </ac:spMkLst>
        </pc:spChg>
        <pc:spChg chg="mod topLvl">
          <ac:chgData name="张 鑫" userId="2f2870ad27165835" providerId="LiveId" clId="{A9B5F68C-B211-45B5-9697-E0D412731FDF}" dt="2022-02-15T07:41:54.923" v="612" actId="692"/>
          <ac:spMkLst>
            <pc:docMk/>
            <pc:sldMk cId="679551009" sldId="1770"/>
            <ac:spMk id="57" creationId="{0272D095-F796-4BF4-98CD-158897A877B6}"/>
          </ac:spMkLst>
        </pc:spChg>
        <pc:spChg chg="mod topLvl">
          <ac:chgData name="张 鑫" userId="2f2870ad27165835" providerId="LiveId" clId="{A9B5F68C-B211-45B5-9697-E0D412731FDF}" dt="2022-02-15T08:07:34.922" v="890" actId="113"/>
          <ac:spMkLst>
            <pc:docMk/>
            <pc:sldMk cId="679551009" sldId="1770"/>
            <ac:spMk id="62" creationId="{75F9DB14-E57C-41B6-B3EC-2EA737B424AD}"/>
          </ac:spMkLst>
        </pc:spChg>
        <pc:spChg chg="mod topLvl">
          <ac:chgData name="张 鑫" userId="2f2870ad27165835" providerId="LiveId" clId="{A9B5F68C-B211-45B5-9697-E0D412731FDF}" dt="2022-02-15T07:41:54.923" v="612" actId="692"/>
          <ac:spMkLst>
            <pc:docMk/>
            <pc:sldMk cId="679551009" sldId="1770"/>
            <ac:spMk id="63" creationId="{E285F768-BDA7-4AB5-9B67-0C778A18BD68}"/>
          </ac:spMkLst>
        </pc:spChg>
        <pc:spChg chg="mod topLvl">
          <ac:chgData name="张 鑫" userId="2f2870ad27165835" providerId="LiveId" clId="{A9B5F68C-B211-45B5-9697-E0D412731FDF}" dt="2022-02-15T08:07:34.922" v="890" actId="113"/>
          <ac:spMkLst>
            <pc:docMk/>
            <pc:sldMk cId="679551009" sldId="1770"/>
            <ac:spMk id="64" creationId="{2278C773-04AE-4A9B-9B02-F27E33CB71F3}"/>
          </ac:spMkLst>
        </pc:spChg>
        <pc:spChg chg="mod topLvl">
          <ac:chgData name="张 鑫" userId="2f2870ad27165835" providerId="LiveId" clId="{A9B5F68C-B211-45B5-9697-E0D412731FDF}" dt="2022-02-15T07:41:54.923" v="612" actId="692"/>
          <ac:spMkLst>
            <pc:docMk/>
            <pc:sldMk cId="679551009" sldId="1770"/>
            <ac:spMk id="65" creationId="{69EC5912-8E95-4782-8834-5FEC901229D7}"/>
          </ac:spMkLst>
        </pc:spChg>
        <pc:grpChg chg="add del mod topLvl">
          <ac:chgData name="张 鑫" userId="2f2870ad27165835" providerId="LiveId" clId="{A9B5F68C-B211-45B5-9697-E0D412731FDF}" dt="2022-02-15T03:41:51.932" v="302" actId="165"/>
          <ac:grpSpMkLst>
            <pc:docMk/>
            <pc:sldMk cId="679551009" sldId="1770"/>
            <ac:grpSpMk id="2" creationId="{0D661CA8-B179-43AF-BFE3-B44BC7163014}"/>
          </ac:grpSpMkLst>
        </pc:grpChg>
        <pc:grpChg chg="add del mod ord">
          <ac:chgData name="张 鑫" userId="2f2870ad27165835" providerId="LiveId" clId="{A9B5F68C-B211-45B5-9697-E0D412731FDF}" dt="2022-02-15T03:41:49.602" v="301" actId="165"/>
          <ac:grpSpMkLst>
            <pc:docMk/>
            <pc:sldMk cId="679551009" sldId="1770"/>
            <ac:grpSpMk id="3" creationId="{4EF28919-E0C3-44DE-833F-12A5DF1891C5}"/>
          </ac:grpSpMkLst>
        </pc:grpChg>
        <pc:picChg chg="del">
          <ac:chgData name="张 鑫" userId="2f2870ad27165835" providerId="LiveId" clId="{A9B5F68C-B211-45B5-9697-E0D412731FDF}" dt="2022-02-15T06:41:37.944" v="384" actId="21"/>
          <ac:picMkLst>
            <pc:docMk/>
            <pc:sldMk cId="679551009" sldId="1770"/>
            <ac:picMk id="49" creationId="{F618E526-F86F-41DF-A471-960C85862FF0}"/>
          </ac:picMkLst>
        </pc:picChg>
      </pc:sldChg>
      <pc:sldChg chg="addSp delSp modSp mod modClrScheme chgLayout">
        <pc:chgData name="张 鑫" userId="2f2870ad27165835" providerId="LiveId" clId="{A9B5F68C-B211-45B5-9697-E0D412731FDF}" dt="2022-02-15T08:22:40.788" v="1253" actId="1076"/>
        <pc:sldMkLst>
          <pc:docMk/>
          <pc:sldMk cId="947633715" sldId="1771"/>
        </pc:sldMkLst>
        <pc:spChg chg="add del mod">
          <ac:chgData name="张 鑫" userId="2f2870ad27165835" providerId="LiveId" clId="{A9B5F68C-B211-45B5-9697-E0D412731FDF}" dt="2022-02-15T07:30:35.071" v="546" actId="478"/>
          <ac:spMkLst>
            <pc:docMk/>
            <pc:sldMk cId="947633715" sldId="1771"/>
            <ac:spMk id="6" creationId="{B91B42ED-0417-4EFE-9FA1-5873BC8770E3}"/>
          </ac:spMkLst>
        </pc:spChg>
        <pc:spChg chg="mod">
          <ac:chgData name="张 鑫" userId="2f2870ad27165835" providerId="LiveId" clId="{A9B5F68C-B211-45B5-9697-E0D412731FDF}" dt="2022-02-15T03:30:18.579" v="97" actId="12788"/>
          <ac:spMkLst>
            <pc:docMk/>
            <pc:sldMk cId="947633715" sldId="1771"/>
            <ac:spMk id="12" creationId="{7AE60FFD-299F-4B00-BAAA-1B5D6B68169A}"/>
          </ac:spMkLst>
        </pc:spChg>
        <pc:spChg chg="mod">
          <ac:chgData name="张 鑫" userId="2f2870ad27165835" providerId="LiveId" clId="{A9B5F68C-B211-45B5-9697-E0D412731FDF}" dt="2022-02-15T03:30:18.579" v="97" actId="12788"/>
          <ac:spMkLst>
            <pc:docMk/>
            <pc:sldMk cId="947633715" sldId="1771"/>
            <ac:spMk id="14" creationId="{E0646923-4A6D-491B-BE73-7DD2743C881E}"/>
          </ac:spMkLst>
        </pc:spChg>
        <pc:spChg chg="mod">
          <ac:chgData name="张 鑫" userId="2f2870ad27165835" providerId="LiveId" clId="{A9B5F68C-B211-45B5-9697-E0D412731FDF}" dt="2022-02-15T03:30:18.579" v="97" actId="12788"/>
          <ac:spMkLst>
            <pc:docMk/>
            <pc:sldMk cId="947633715" sldId="1771"/>
            <ac:spMk id="15" creationId="{87A4A11F-2B8C-4E1D-842C-0F17E151848C}"/>
          </ac:spMkLst>
        </pc:spChg>
        <pc:spChg chg="mod">
          <ac:chgData name="张 鑫" userId="2f2870ad27165835" providerId="LiveId" clId="{A9B5F68C-B211-45B5-9697-E0D412731FDF}" dt="2022-02-15T03:30:18.579" v="97" actId="12788"/>
          <ac:spMkLst>
            <pc:docMk/>
            <pc:sldMk cId="947633715" sldId="1771"/>
            <ac:spMk id="16" creationId="{623DEBDD-69C8-4510-B268-684196664B7E}"/>
          </ac:spMkLst>
        </pc:spChg>
        <pc:spChg chg="mod">
          <ac:chgData name="张 鑫" userId="2f2870ad27165835" providerId="LiveId" clId="{A9B5F68C-B211-45B5-9697-E0D412731FDF}" dt="2022-02-15T03:33:22.232" v="147" actId="1076"/>
          <ac:spMkLst>
            <pc:docMk/>
            <pc:sldMk cId="947633715" sldId="1771"/>
            <ac:spMk id="17" creationId="{594EC65A-03B2-4E5F-A3F0-FF3109FC0F46}"/>
          </ac:spMkLst>
        </pc:spChg>
        <pc:spChg chg="add mod topLvl">
          <ac:chgData name="张 鑫" userId="2f2870ad27165835" providerId="LiveId" clId="{A9B5F68C-B211-45B5-9697-E0D412731FDF}" dt="2022-02-15T07:39:54.883" v="590"/>
          <ac:spMkLst>
            <pc:docMk/>
            <pc:sldMk cId="947633715" sldId="1771"/>
            <ac:spMk id="19" creationId="{78EBC43C-92B7-4BEE-B97C-46BC3C82E6B3}"/>
          </ac:spMkLst>
        </pc:spChg>
        <pc:spChg chg="mod topLvl">
          <ac:chgData name="张 鑫" userId="2f2870ad27165835" providerId="LiveId" clId="{A9B5F68C-B211-45B5-9697-E0D412731FDF}" dt="2022-02-15T08:22:40.788" v="1253" actId="1076"/>
          <ac:spMkLst>
            <pc:docMk/>
            <pc:sldMk cId="947633715" sldId="1771"/>
            <ac:spMk id="21" creationId="{5A410468-CAC7-437E-B03E-5E54D01B4C85}"/>
          </ac:spMkLst>
        </pc:spChg>
        <pc:spChg chg="mod topLvl">
          <ac:chgData name="张 鑫" userId="2f2870ad27165835" providerId="LiveId" clId="{A9B5F68C-B211-45B5-9697-E0D412731FDF}" dt="2022-02-15T07:40:44.773" v="605"/>
          <ac:spMkLst>
            <pc:docMk/>
            <pc:sldMk cId="947633715" sldId="1771"/>
            <ac:spMk id="23" creationId="{0BA5CF6C-8A0B-4118-BB1B-345E7CF0CD37}"/>
          </ac:spMkLst>
        </pc:spChg>
        <pc:spChg chg="mod topLvl">
          <ac:chgData name="张 鑫" userId="2f2870ad27165835" providerId="LiveId" clId="{A9B5F68C-B211-45B5-9697-E0D412731FDF}" dt="2022-02-15T07:40:38.793" v="603" actId="207"/>
          <ac:spMkLst>
            <pc:docMk/>
            <pc:sldMk cId="947633715" sldId="1771"/>
            <ac:spMk id="24" creationId="{F0F95939-E85B-416E-8B91-CC5B96E28931}"/>
          </ac:spMkLst>
        </pc:spChg>
        <pc:spChg chg="add del mod">
          <ac:chgData name="张 鑫" userId="2f2870ad27165835" providerId="LiveId" clId="{A9B5F68C-B211-45B5-9697-E0D412731FDF}" dt="2022-02-15T07:30:35.071" v="546" actId="478"/>
          <ac:spMkLst>
            <pc:docMk/>
            <pc:sldMk cId="947633715" sldId="1771"/>
            <ac:spMk id="29" creationId="{9A7DA3E4-B5F9-4E14-8639-2A66CBCCC58F}"/>
          </ac:spMkLst>
        </pc:spChg>
        <pc:spChg chg="add del mod">
          <ac:chgData name="张 鑫" userId="2f2870ad27165835" providerId="LiveId" clId="{A9B5F68C-B211-45B5-9697-E0D412731FDF}" dt="2022-02-15T07:30:35.071" v="546" actId="478"/>
          <ac:spMkLst>
            <pc:docMk/>
            <pc:sldMk cId="947633715" sldId="1771"/>
            <ac:spMk id="30" creationId="{69ED0542-045C-476E-A772-6A66D2CA7924}"/>
          </ac:spMkLst>
        </pc:spChg>
        <pc:spChg chg="add del mod">
          <ac:chgData name="张 鑫" userId="2f2870ad27165835" providerId="LiveId" clId="{A9B5F68C-B211-45B5-9697-E0D412731FDF}" dt="2022-02-15T07:40:09.511" v="599" actId="478"/>
          <ac:spMkLst>
            <pc:docMk/>
            <pc:sldMk cId="947633715" sldId="1771"/>
            <ac:spMk id="31" creationId="{C90A2D72-B2EC-4F93-8698-EAA2B7D755CB}"/>
          </ac:spMkLst>
        </pc:spChg>
        <pc:spChg chg="add del mod">
          <ac:chgData name="张 鑫" userId="2f2870ad27165835" providerId="LiveId" clId="{A9B5F68C-B211-45B5-9697-E0D412731FDF}" dt="2022-02-15T07:40:09.511" v="599" actId="478"/>
          <ac:spMkLst>
            <pc:docMk/>
            <pc:sldMk cId="947633715" sldId="1771"/>
            <ac:spMk id="32" creationId="{D236A849-AA90-47CB-BAE2-7DABD1E32C57}"/>
          </ac:spMkLst>
        </pc:spChg>
        <pc:spChg chg="add del mod">
          <ac:chgData name="张 鑫" userId="2f2870ad27165835" providerId="LiveId" clId="{A9B5F68C-B211-45B5-9697-E0D412731FDF}" dt="2022-02-15T07:40:09.511" v="599" actId="478"/>
          <ac:spMkLst>
            <pc:docMk/>
            <pc:sldMk cId="947633715" sldId="1771"/>
            <ac:spMk id="33" creationId="{5AE3177C-E283-4171-B297-8F0EED81D445}"/>
          </ac:spMkLst>
        </pc:spChg>
        <pc:grpChg chg="add del mod">
          <ac:chgData name="张 鑫" userId="2f2870ad27165835" providerId="LiveId" clId="{A9B5F68C-B211-45B5-9697-E0D412731FDF}" dt="2022-02-15T03:31:31.976" v="129" actId="165"/>
          <ac:grpSpMkLst>
            <pc:docMk/>
            <pc:sldMk cId="947633715" sldId="1771"/>
            <ac:grpSpMk id="2" creationId="{14A51912-CEC8-46BC-A25F-2B5CECB14AA4}"/>
          </ac:grpSpMkLst>
        </pc:grpChg>
        <pc:grpChg chg="add del mod">
          <ac:chgData name="张 鑫" userId="2f2870ad27165835" providerId="LiveId" clId="{A9B5F68C-B211-45B5-9697-E0D412731FDF}" dt="2022-02-15T03:32:06.279" v="136" actId="165"/>
          <ac:grpSpMkLst>
            <pc:docMk/>
            <pc:sldMk cId="947633715" sldId="1771"/>
            <ac:grpSpMk id="3" creationId="{1082EBC6-A03E-41B0-B551-8E734FC3AC1A}"/>
          </ac:grpSpMkLst>
        </pc:grpChg>
        <pc:grpChg chg="add del mod">
          <ac:chgData name="张 鑫" userId="2f2870ad27165835" providerId="LiveId" clId="{A9B5F68C-B211-45B5-9697-E0D412731FDF}" dt="2022-02-15T03:32:28.648" v="140" actId="165"/>
          <ac:grpSpMkLst>
            <pc:docMk/>
            <pc:sldMk cId="947633715" sldId="1771"/>
            <ac:grpSpMk id="4" creationId="{B0D54578-3E7E-4722-A320-3278AA52BE90}"/>
          </ac:grpSpMkLst>
        </pc:grpChg>
        <pc:grpChg chg="add del mod">
          <ac:chgData name="张 鑫" userId="2f2870ad27165835" providerId="LiveId" clId="{A9B5F68C-B211-45B5-9697-E0D412731FDF}" dt="2022-02-15T07:40:23.211" v="600" actId="165"/>
          <ac:grpSpMkLst>
            <pc:docMk/>
            <pc:sldMk cId="947633715" sldId="1771"/>
            <ac:grpSpMk id="5" creationId="{87D1FF2A-D1FE-4CD0-86A9-02197A164920}"/>
          </ac:grpSpMkLst>
        </pc:grpChg>
        <pc:grpChg chg="del mod">
          <ac:chgData name="张 鑫" userId="2f2870ad27165835" providerId="LiveId" clId="{A9B5F68C-B211-45B5-9697-E0D412731FDF}" dt="2022-02-15T06:41:19.769" v="380" actId="21"/>
          <ac:grpSpMkLst>
            <pc:docMk/>
            <pc:sldMk cId="947633715" sldId="1771"/>
            <ac:grpSpMk id="10" creationId="{6DB4CFCA-6CE3-41CA-9F62-422052CE5E29}"/>
          </ac:grpSpMkLst>
        </pc:grpChg>
        <pc:grpChg chg="mod">
          <ac:chgData name="张 鑫" userId="2f2870ad27165835" providerId="LiveId" clId="{A9B5F68C-B211-45B5-9697-E0D412731FDF}" dt="2022-02-15T03:30:18.579" v="97" actId="12788"/>
          <ac:grpSpMkLst>
            <pc:docMk/>
            <pc:sldMk cId="947633715" sldId="1771"/>
            <ac:grpSpMk id="11" creationId="{7E42DA32-934C-4078-AAE9-C428480A0A0F}"/>
          </ac:grpSpMkLst>
        </pc:grpChg>
        <pc:grpChg chg="del">
          <ac:chgData name="张 鑫" userId="2f2870ad27165835" providerId="LiveId" clId="{A9B5F68C-B211-45B5-9697-E0D412731FDF}" dt="2022-02-15T03:31:57.030" v="132" actId="165"/>
          <ac:grpSpMkLst>
            <pc:docMk/>
            <pc:sldMk cId="947633715" sldId="1771"/>
            <ac:grpSpMk id="22" creationId="{56FEBFC2-C0D4-4FF7-B4B0-4F823B4CF0D8}"/>
          </ac:grpSpMkLst>
        </pc:grpChg>
        <pc:picChg chg="add del mod">
          <ac:chgData name="张 鑫" userId="2f2870ad27165835" providerId="LiveId" clId="{A9B5F68C-B211-45B5-9697-E0D412731FDF}" dt="2022-02-15T06:41:19.769" v="380" actId="21"/>
          <ac:picMkLst>
            <pc:docMk/>
            <pc:sldMk cId="947633715" sldId="1771"/>
            <ac:picMk id="18" creationId="{8C061CD1-83BD-487D-AB84-6D93DEC66A98}"/>
          </ac:picMkLst>
        </pc:picChg>
        <pc:picChg chg="add mod">
          <ac:chgData name="张 鑫" userId="2f2870ad27165835" providerId="LiveId" clId="{A9B5F68C-B211-45B5-9697-E0D412731FDF}" dt="2022-02-15T03:34:13.269" v="156" actId="1076"/>
          <ac:picMkLst>
            <pc:docMk/>
            <pc:sldMk cId="947633715" sldId="1771"/>
            <ac:picMk id="25" creationId="{009E8EEC-A280-41C8-BC97-C1842602F4A0}"/>
          </ac:picMkLst>
        </pc:picChg>
        <pc:picChg chg="del">
          <ac:chgData name="张 鑫" userId="2f2870ad27165835" providerId="LiveId" clId="{A9B5F68C-B211-45B5-9697-E0D412731FDF}" dt="2022-02-15T06:41:19.769" v="380" actId="21"/>
          <ac:picMkLst>
            <pc:docMk/>
            <pc:sldMk cId="947633715" sldId="1771"/>
            <ac:picMk id="26" creationId="{056F8AEE-7EB2-4E93-8724-71EB9E709476}"/>
          </ac:picMkLst>
        </pc:picChg>
        <pc:picChg chg="del">
          <ac:chgData name="张 鑫" userId="2f2870ad27165835" providerId="LiveId" clId="{A9B5F68C-B211-45B5-9697-E0D412731FDF}" dt="2022-02-15T03:30:04.248" v="92" actId="478"/>
          <ac:picMkLst>
            <pc:docMk/>
            <pc:sldMk cId="947633715" sldId="1771"/>
            <ac:picMk id="27" creationId="{BC027521-8F1E-4A13-94D7-E3E38FF088E0}"/>
          </ac:picMkLst>
        </pc:picChg>
        <pc:picChg chg="add mod">
          <ac:chgData name="张 鑫" userId="2f2870ad27165835" providerId="LiveId" clId="{A9B5F68C-B211-45B5-9697-E0D412731FDF}" dt="2022-02-15T06:41:31" v="383"/>
          <ac:picMkLst>
            <pc:docMk/>
            <pc:sldMk cId="947633715" sldId="1771"/>
            <ac:picMk id="28" creationId="{1D8732AC-632D-48D0-A3E8-B0B6C15CC6C6}"/>
          </ac:picMkLst>
        </pc:picChg>
      </pc:sldChg>
      <pc:sldChg chg="modSp del mod">
        <pc:chgData name="张 鑫" userId="2f2870ad27165835" providerId="LiveId" clId="{A9B5F68C-B211-45B5-9697-E0D412731FDF}" dt="2022-02-15T08:08:45.771" v="899" actId="47"/>
        <pc:sldMkLst>
          <pc:docMk/>
          <pc:sldMk cId="3321652456" sldId="1772"/>
        </pc:sldMkLst>
        <pc:picChg chg="mod">
          <ac:chgData name="张 鑫" userId="2f2870ad27165835" providerId="LiveId" clId="{A9B5F68C-B211-45B5-9697-E0D412731FDF}" dt="2022-02-15T03:28:10.599" v="49" actId="1076"/>
          <ac:picMkLst>
            <pc:docMk/>
            <pc:sldMk cId="3321652456" sldId="1772"/>
            <ac:picMk id="33" creationId="{205EBF9C-3E98-4E28-9756-1FF6254CAD88}"/>
          </ac:picMkLst>
        </pc:picChg>
      </pc:sldChg>
      <pc:sldChg chg="del">
        <pc:chgData name="张 鑫" userId="2f2870ad27165835" providerId="LiveId" clId="{A9B5F68C-B211-45B5-9697-E0D412731FDF}" dt="2022-02-15T08:20:10.031" v="1200" actId="47"/>
        <pc:sldMkLst>
          <pc:docMk/>
          <pc:sldMk cId="1992721307" sldId="1773"/>
        </pc:sldMkLst>
      </pc:sldChg>
      <pc:sldChg chg="addSp delSp modSp add mod modClrScheme chgLayout">
        <pc:chgData name="张 鑫" userId="2f2870ad27165835" providerId="LiveId" clId="{A9B5F68C-B211-45B5-9697-E0D412731FDF}" dt="2022-02-15T08:23:24.801" v="1267" actId="20577"/>
        <pc:sldMkLst>
          <pc:docMk/>
          <pc:sldMk cId="228948642" sldId="1774"/>
        </pc:sldMkLst>
        <pc:spChg chg="mod">
          <ac:chgData name="张 鑫" userId="2f2870ad27165835" providerId="LiveId" clId="{A9B5F68C-B211-45B5-9697-E0D412731FDF}" dt="2022-02-15T07:38:47.212" v="573"/>
          <ac:spMkLst>
            <pc:docMk/>
            <pc:sldMk cId="228948642" sldId="1774"/>
            <ac:spMk id="12" creationId="{D7641A81-E7FA-46B3-9F6B-4ACBB4A6F237}"/>
          </ac:spMkLst>
        </pc:spChg>
        <pc:spChg chg="add del mod">
          <ac:chgData name="张 鑫" userId="2f2870ad27165835" providerId="LiveId" clId="{A9B5F68C-B211-45B5-9697-E0D412731FDF}" dt="2022-02-15T03:43:13.917" v="330" actId="478"/>
          <ac:spMkLst>
            <pc:docMk/>
            <pc:sldMk cId="228948642" sldId="1774"/>
            <ac:spMk id="13" creationId="{C6E998CC-3DC2-4DB5-B824-5A4E58F8F733}"/>
          </ac:spMkLst>
        </pc:spChg>
        <pc:spChg chg="add del mod">
          <ac:chgData name="张 鑫" userId="2f2870ad27165835" providerId="LiveId" clId="{A9B5F68C-B211-45B5-9697-E0D412731FDF}" dt="2022-02-15T03:43:24.970" v="338" actId="21"/>
          <ac:spMkLst>
            <pc:docMk/>
            <pc:sldMk cId="228948642" sldId="1774"/>
            <ac:spMk id="14" creationId="{A761842C-03B4-4350-BC2C-A54015342F20}"/>
          </ac:spMkLst>
        </pc:spChg>
        <pc:spChg chg="add del mod">
          <ac:chgData name="张 鑫" userId="2f2870ad27165835" providerId="LiveId" clId="{A9B5F68C-B211-45B5-9697-E0D412731FDF}" dt="2022-02-15T03:43:13.917" v="330" actId="478"/>
          <ac:spMkLst>
            <pc:docMk/>
            <pc:sldMk cId="228948642" sldId="1774"/>
            <ac:spMk id="16" creationId="{F893D8C5-51FB-4978-AAC1-BE8007714EAA}"/>
          </ac:spMkLst>
        </pc:spChg>
        <pc:spChg chg="add del mod">
          <ac:chgData name="张 鑫" userId="2f2870ad27165835" providerId="LiveId" clId="{A9B5F68C-B211-45B5-9697-E0D412731FDF}" dt="2022-02-15T03:43:24.970" v="338" actId="21"/>
          <ac:spMkLst>
            <pc:docMk/>
            <pc:sldMk cId="228948642" sldId="1774"/>
            <ac:spMk id="17" creationId="{A1D988AB-82D7-412F-84E0-89857E5D37C5}"/>
          </ac:spMkLst>
        </pc:spChg>
        <pc:spChg chg="add del">
          <ac:chgData name="张 鑫" userId="2f2870ad27165835" providerId="LiveId" clId="{A9B5F68C-B211-45B5-9697-E0D412731FDF}" dt="2022-02-15T06:42:20.730" v="392" actId="478"/>
          <ac:spMkLst>
            <pc:docMk/>
            <pc:sldMk cId="228948642" sldId="1774"/>
            <ac:spMk id="28" creationId="{4BEE8A8C-8A3B-4EEC-9CB1-2A07C10CABD8}"/>
          </ac:spMkLst>
        </pc:spChg>
        <pc:spChg chg="add del">
          <ac:chgData name="张 鑫" userId="2f2870ad27165835" providerId="LiveId" clId="{A9B5F68C-B211-45B5-9697-E0D412731FDF}" dt="2022-02-15T06:42:20.730" v="392" actId="478"/>
          <ac:spMkLst>
            <pc:docMk/>
            <pc:sldMk cId="228948642" sldId="1774"/>
            <ac:spMk id="29" creationId="{6DB6B0B1-C823-45CA-A422-F59269966999}"/>
          </ac:spMkLst>
        </pc:spChg>
        <pc:spChg chg="add del mod">
          <ac:chgData name="张 鑫" userId="2f2870ad27165835" providerId="LiveId" clId="{A9B5F68C-B211-45B5-9697-E0D412731FDF}" dt="2022-02-15T06:42:17.459" v="391" actId="478"/>
          <ac:spMkLst>
            <pc:docMk/>
            <pc:sldMk cId="228948642" sldId="1774"/>
            <ac:spMk id="30" creationId="{FF8FF715-739D-4882-899D-1DC956A7E98C}"/>
          </ac:spMkLst>
        </pc:spChg>
        <pc:spChg chg="mod">
          <ac:chgData name="张 鑫" userId="2f2870ad27165835" providerId="LiveId" clId="{A9B5F68C-B211-45B5-9697-E0D412731FDF}" dt="2022-02-15T08:23:24.801" v="1267" actId="20577"/>
          <ac:spMkLst>
            <pc:docMk/>
            <pc:sldMk cId="228948642" sldId="1774"/>
            <ac:spMk id="31" creationId="{6F1E9E72-F0B8-45EE-8BEE-B1075155B2D1}"/>
          </ac:spMkLst>
        </pc:spChg>
        <pc:grpChg chg="add del">
          <ac:chgData name="张 鑫" userId="2f2870ad27165835" providerId="LiveId" clId="{A9B5F68C-B211-45B5-9697-E0D412731FDF}" dt="2022-02-15T06:42:17.459" v="391" actId="478"/>
          <ac:grpSpMkLst>
            <pc:docMk/>
            <pc:sldMk cId="228948642" sldId="1774"/>
            <ac:grpSpMk id="37" creationId="{98422EDC-D5DE-49AA-ACEF-3CEA4CDEF4C2}"/>
          </ac:grpSpMkLst>
        </pc:grpChg>
        <pc:picChg chg="add del">
          <ac:chgData name="张 鑫" userId="2f2870ad27165835" providerId="LiveId" clId="{A9B5F68C-B211-45B5-9697-E0D412731FDF}" dt="2022-02-15T06:42:20.730" v="392" actId="478"/>
          <ac:picMkLst>
            <pc:docMk/>
            <pc:sldMk cId="228948642" sldId="1774"/>
            <ac:picMk id="15" creationId="{AC0444AB-E442-4E4A-A2D9-E8E87469B923}"/>
          </ac:picMkLst>
        </pc:picChg>
        <pc:picChg chg="add del">
          <ac:chgData name="张 鑫" userId="2f2870ad27165835" providerId="LiveId" clId="{A9B5F68C-B211-45B5-9697-E0D412731FDF}" dt="2022-02-15T06:42:20.730" v="392" actId="478"/>
          <ac:picMkLst>
            <pc:docMk/>
            <pc:sldMk cId="228948642" sldId="1774"/>
            <ac:picMk id="33" creationId="{205EBF9C-3E98-4E28-9756-1FF6254CAD88}"/>
          </ac:picMkLst>
        </pc:picChg>
      </pc:sldChg>
      <pc:sldChg chg="addSp delSp modSp add mod modClrScheme chgLayout">
        <pc:chgData name="张 鑫" userId="2f2870ad27165835" providerId="LiveId" clId="{A9B5F68C-B211-45B5-9697-E0D412731FDF}" dt="2022-02-15T08:20:00.148" v="1199" actId="113"/>
        <pc:sldMkLst>
          <pc:docMk/>
          <pc:sldMk cId="4090105443" sldId="1775"/>
        </pc:sldMkLst>
        <pc:spChg chg="mod">
          <ac:chgData name="张 鑫" userId="2f2870ad27165835" providerId="LiveId" clId="{A9B5F68C-B211-45B5-9697-E0D412731FDF}" dt="2022-02-15T07:38:49.876" v="575"/>
          <ac:spMkLst>
            <pc:docMk/>
            <pc:sldMk cId="4090105443" sldId="1775"/>
            <ac:spMk id="12" creationId="{D7641A81-E7FA-46B3-9F6B-4ACBB4A6F237}"/>
          </ac:spMkLst>
        </pc:spChg>
        <pc:spChg chg="add del mod">
          <ac:chgData name="张 鑫" userId="2f2870ad27165835" providerId="LiveId" clId="{A9B5F68C-B211-45B5-9697-E0D412731FDF}" dt="2022-02-15T03:44:00.424" v="353" actId="478"/>
          <ac:spMkLst>
            <pc:docMk/>
            <pc:sldMk cId="4090105443" sldId="1775"/>
            <ac:spMk id="13" creationId="{0A68B715-70CF-4418-A58D-8BC7C3018D1E}"/>
          </ac:spMkLst>
        </pc:spChg>
        <pc:spChg chg="add del mod">
          <ac:chgData name="张 鑫" userId="2f2870ad27165835" providerId="LiveId" clId="{A9B5F68C-B211-45B5-9697-E0D412731FDF}" dt="2022-02-15T03:44:00.424" v="353" actId="478"/>
          <ac:spMkLst>
            <pc:docMk/>
            <pc:sldMk cId="4090105443" sldId="1775"/>
            <ac:spMk id="14" creationId="{285EB143-ADCB-4179-9DC6-7AF2426251DB}"/>
          </ac:spMkLst>
        </pc:spChg>
        <pc:spChg chg="del">
          <ac:chgData name="张 鑫" userId="2f2870ad27165835" providerId="LiveId" clId="{A9B5F68C-B211-45B5-9697-E0D412731FDF}" dt="2022-02-15T06:42:33.859" v="397" actId="478"/>
          <ac:spMkLst>
            <pc:docMk/>
            <pc:sldMk cId="4090105443" sldId="1775"/>
            <ac:spMk id="28" creationId="{4BEE8A8C-8A3B-4EEC-9CB1-2A07C10CABD8}"/>
          </ac:spMkLst>
        </pc:spChg>
        <pc:spChg chg="del">
          <ac:chgData name="张 鑫" userId="2f2870ad27165835" providerId="LiveId" clId="{A9B5F68C-B211-45B5-9697-E0D412731FDF}" dt="2022-02-15T06:42:32.947" v="396" actId="478"/>
          <ac:spMkLst>
            <pc:docMk/>
            <pc:sldMk cId="4090105443" sldId="1775"/>
            <ac:spMk id="29" creationId="{6DB6B0B1-C823-45CA-A422-F59269966999}"/>
          </ac:spMkLst>
        </pc:spChg>
        <pc:spChg chg="mod">
          <ac:chgData name="张 鑫" userId="2f2870ad27165835" providerId="LiveId" clId="{A9B5F68C-B211-45B5-9697-E0D412731FDF}" dt="2022-02-15T03:43:57.807" v="352" actId="14100"/>
          <ac:spMkLst>
            <pc:docMk/>
            <pc:sldMk cId="4090105443" sldId="1775"/>
            <ac:spMk id="30" creationId="{FF8FF715-739D-4882-899D-1DC956A7E98C}"/>
          </ac:spMkLst>
        </pc:spChg>
        <pc:spChg chg="mod">
          <ac:chgData name="张 鑫" userId="2f2870ad27165835" providerId="LiveId" clId="{A9B5F68C-B211-45B5-9697-E0D412731FDF}" dt="2022-02-15T08:20:00.148" v="1199" actId="113"/>
          <ac:spMkLst>
            <pc:docMk/>
            <pc:sldMk cId="4090105443" sldId="1775"/>
            <ac:spMk id="31" creationId="{6F1E9E72-F0B8-45EE-8BEE-B1075155B2D1}"/>
          </ac:spMkLst>
        </pc:spChg>
        <pc:picChg chg="del">
          <ac:chgData name="张 鑫" userId="2f2870ad27165835" providerId="LiveId" clId="{A9B5F68C-B211-45B5-9697-E0D412731FDF}" dt="2022-02-15T06:42:34.904" v="398" actId="478"/>
          <ac:picMkLst>
            <pc:docMk/>
            <pc:sldMk cId="4090105443" sldId="1775"/>
            <ac:picMk id="15" creationId="{AC0444AB-E442-4E4A-A2D9-E8E87469B923}"/>
          </ac:picMkLst>
        </pc:picChg>
        <pc:picChg chg="del">
          <ac:chgData name="张 鑫" userId="2f2870ad27165835" providerId="LiveId" clId="{A9B5F68C-B211-45B5-9697-E0D412731FDF}" dt="2022-02-15T06:42:31.979" v="395" actId="478"/>
          <ac:picMkLst>
            <pc:docMk/>
            <pc:sldMk cId="4090105443" sldId="1775"/>
            <ac:picMk id="33" creationId="{205EBF9C-3E98-4E28-9756-1FF6254CAD88}"/>
          </ac:picMkLst>
        </pc:picChg>
      </pc:sldChg>
      <pc:sldChg chg="modSp add mod">
        <pc:chgData name="张 鑫" userId="2f2870ad27165835" providerId="LiveId" clId="{A9B5F68C-B211-45B5-9697-E0D412731FDF}" dt="2022-02-15T08:22:58.390" v="1259" actId="1076"/>
        <pc:sldMkLst>
          <pc:docMk/>
          <pc:sldMk cId="29482442" sldId="1776"/>
        </pc:sldMkLst>
        <pc:spChg chg="mod">
          <ac:chgData name="张 鑫" userId="2f2870ad27165835" providerId="LiveId" clId="{A9B5F68C-B211-45B5-9697-E0D412731FDF}" dt="2022-02-15T08:22:58.390" v="1259" actId="1076"/>
          <ac:spMkLst>
            <pc:docMk/>
            <pc:sldMk cId="29482442" sldId="1776"/>
            <ac:spMk id="19" creationId="{78EBC43C-92B7-4BEE-B97C-46BC3C82E6B3}"/>
          </ac:spMkLst>
        </pc:spChg>
        <pc:spChg chg="mod">
          <ac:chgData name="张 鑫" userId="2f2870ad27165835" providerId="LiveId" clId="{A9B5F68C-B211-45B5-9697-E0D412731FDF}" dt="2022-02-15T08:22:58.390" v="1259" actId="1076"/>
          <ac:spMkLst>
            <pc:docMk/>
            <pc:sldMk cId="29482442" sldId="1776"/>
            <ac:spMk id="21" creationId="{5A410468-CAC7-437E-B03E-5E54D01B4C85}"/>
          </ac:spMkLst>
        </pc:spChg>
      </pc:sldChg>
      <pc:sldChg chg="add del setBg">
        <pc:chgData name="张 鑫" userId="2f2870ad27165835" providerId="LiveId" clId="{A9B5F68C-B211-45B5-9697-E0D412731FDF}" dt="2022-02-15T07:49:48.331" v="617" actId="47"/>
        <pc:sldMkLst>
          <pc:docMk/>
          <pc:sldMk cId="1663690102" sldId="1776"/>
        </pc:sldMkLst>
      </pc:sldChg>
      <pc:sldChg chg="modSp add del mod setBg chgLayout">
        <pc:chgData name="张 鑫" userId="2f2870ad27165835" providerId="LiveId" clId="{A9B5F68C-B211-45B5-9697-E0D412731FDF}" dt="2022-02-15T07:51:01.921" v="631" actId="47"/>
        <pc:sldMkLst>
          <pc:docMk/>
          <pc:sldMk cId="3192373347" sldId="1776"/>
        </pc:sldMkLst>
        <pc:spChg chg="mod">
          <ac:chgData name="张 鑫" userId="2f2870ad27165835" providerId="LiveId" clId="{A9B5F68C-B211-45B5-9697-E0D412731FDF}" dt="2022-02-15T07:50:09.798" v="625" actId="1076"/>
          <ac:spMkLst>
            <pc:docMk/>
            <pc:sldMk cId="3192373347" sldId="1776"/>
            <ac:spMk id="31" creationId="{31E3F454-ABD9-4D4E-A1F8-F0E63825B1D3}"/>
          </ac:spMkLst>
        </pc:spChg>
      </pc:sldChg>
      <pc:sldChg chg="new del mod modClrScheme chgLayout">
        <pc:chgData name="张 鑫" userId="2f2870ad27165835" providerId="LiveId" clId="{A9B5F68C-B211-45B5-9697-E0D412731FDF}" dt="2022-02-15T08:33:30.817" v="1593" actId="47"/>
        <pc:sldMkLst>
          <pc:docMk/>
          <pc:sldMk cId="642641086" sldId="1777"/>
        </pc:sldMkLst>
      </pc:sldChg>
      <pc:sldChg chg="add del setBg">
        <pc:chgData name="张 鑫" userId="2f2870ad27165835" providerId="LiveId" clId="{A9B5F68C-B211-45B5-9697-E0D412731FDF}" dt="2022-02-15T07:51:02.104" v="632" actId="47"/>
        <pc:sldMkLst>
          <pc:docMk/>
          <pc:sldMk cId="2452750169" sldId="1777"/>
        </pc:sldMkLst>
      </pc:sldChg>
      <pc:sldChg chg="add del setBg">
        <pc:chgData name="张 鑫" userId="2f2870ad27165835" providerId="LiveId" clId="{A9B5F68C-B211-45B5-9697-E0D412731FDF}" dt="2022-02-15T07:49:56.178" v="618" actId="47"/>
        <pc:sldMkLst>
          <pc:docMk/>
          <pc:sldMk cId="3308475928" sldId="1777"/>
        </pc:sldMkLst>
      </pc:sldChg>
      <pc:sldChg chg="add del setBg">
        <pc:chgData name="张 鑫" userId="2f2870ad27165835" providerId="LiveId" clId="{A9B5F68C-B211-45B5-9697-E0D412731FDF}" dt="2022-02-15T07:51:02.267" v="633" actId="47"/>
        <pc:sldMkLst>
          <pc:docMk/>
          <pc:sldMk cId="520376432" sldId="1778"/>
        </pc:sldMkLst>
      </pc:sldChg>
      <pc:sldChg chg="add del setBg">
        <pc:chgData name="张 鑫" userId="2f2870ad27165835" providerId="LiveId" clId="{A9B5F68C-B211-45B5-9697-E0D412731FDF}" dt="2022-02-15T07:49:56.533" v="619" actId="47"/>
        <pc:sldMkLst>
          <pc:docMk/>
          <pc:sldMk cId="2311427249" sldId="1778"/>
        </pc:sldMkLst>
      </pc:sldChg>
      <pc:sldChg chg="new del mod modClrScheme chgLayout">
        <pc:chgData name="张 鑫" userId="2f2870ad27165835" providerId="LiveId" clId="{A9B5F68C-B211-45B5-9697-E0D412731FDF}" dt="2022-02-15T08:33:28.747" v="1590" actId="47"/>
        <pc:sldMkLst>
          <pc:docMk/>
          <pc:sldMk cId="2520099493" sldId="1778"/>
        </pc:sldMkLst>
      </pc:sldChg>
      <pc:sldMasterChg chg="delSp mod addSldLayout delSldLayout modSldLayout sldLayoutOrd">
        <pc:chgData name="张 鑫" userId="2f2870ad27165835" providerId="LiveId" clId="{A9B5F68C-B211-45B5-9697-E0D412731FDF}" dt="2022-02-15T08:33:48.639" v="1597" actId="478"/>
        <pc:sldMasterMkLst>
          <pc:docMk/>
          <pc:sldMasterMk cId="469539810" sldId="2147483660"/>
        </pc:sldMasterMkLst>
        <pc:spChg chg="del">
          <ac:chgData name="张 鑫" userId="2f2870ad27165835" providerId="LiveId" clId="{A9B5F68C-B211-45B5-9697-E0D412731FDF}" dt="2022-02-15T07:30:29.825" v="545" actId="478"/>
          <ac:spMkLst>
            <pc:docMk/>
            <pc:sldMasterMk cId="469539810" sldId="2147483660"/>
            <ac:spMk id="7" creationId="{F361CD7B-D06F-4A21-A31D-C3C9E1634607}"/>
          </ac:spMkLst>
        </pc:spChg>
        <pc:spChg chg="del">
          <ac:chgData name="张 鑫" userId="2f2870ad27165835" providerId="LiveId" clId="{A9B5F68C-B211-45B5-9697-E0D412731FDF}" dt="2022-02-15T07:30:29.825" v="545" actId="478"/>
          <ac:spMkLst>
            <pc:docMk/>
            <pc:sldMasterMk cId="469539810" sldId="2147483660"/>
            <ac:spMk id="8" creationId="{6270AFF8-07F5-4CAB-B64E-EC0D0EAB13AF}"/>
          </ac:spMkLst>
        </pc:spChg>
        <pc:spChg chg="del">
          <ac:chgData name="张 鑫" userId="2f2870ad27165835" providerId="LiveId" clId="{A9B5F68C-B211-45B5-9697-E0D412731FDF}" dt="2022-02-15T07:30:29.825" v="545" actId="478"/>
          <ac:spMkLst>
            <pc:docMk/>
            <pc:sldMasterMk cId="469539810" sldId="2147483660"/>
            <ac:spMk id="9" creationId="{ACA34251-D61E-4FF6-85EF-44C3131237E5}"/>
          </ac:spMkLst>
        </pc:spChg>
        <pc:sldLayoutChg chg="del mod">
          <pc:chgData name="张 鑫" userId="2f2870ad27165835" providerId="LiveId" clId="{A9B5F68C-B211-45B5-9697-E0D412731FDF}" dt="2022-02-15T08:33:09.017" v="1587" actId="2696"/>
          <pc:sldLayoutMkLst>
            <pc:docMk/>
            <pc:sldMasterMk cId="469539810" sldId="2147483660"/>
            <pc:sldLayoutMk cId="4151062898" sldId="2147483667"/>
          </pc:sldLayoutMkLst>
        </pc:sldLayoutChg>
        <pc:sldLayoutChg chg="addSp delSp modSp del mod">
          <pc:chgData name="张 鑫" userId="2f2870ad27165835" providerId="LiveId" clId="{A9B5F68C-B211-45B5-9697-E0D412731FDF}" dt="2022-02-15T08:32:55.793" v="1585" actId="2696"/>
          <pc:sldLayoutMkLst>
            <pc:docMk/>
            <pc:sldMasterMk cId="469539810" sldId="2147483660"/>
            <pc:sldLayoutMk cId="3754788794" sldId="2147483672"/>
          </pc:sldLayoutMkLst>
          <pc:spChg chg="del mod">
            <ac:chgData name="张 鑫" userId="2f2870ad27165835" providerId="LiveId" clId="{A9B5F68C-B211-45B5-9697-E0D412731FDF}" dt="2022-02-15T06:45:33.604" v="400" actId="478"/>
            <ac:spMkLst>
              <pc:docMk/>
              <pc:sldMasterMk cId="469539810" sldId="2147483660"/>
              <pc:sldLayoutMk cId="3754788794" sldId="2147483672"/>
              <ac:spMk id="2" creationId="{FF89D011-EE29-4741-B7C3-6EC94EB88E73}"/>
            </ac:spMkLst>
          </pc:spChg>
          <pc:spChg chg="mod">
            <ac:chgData name="张 鑫" userId="2f2870ad27165835" providerId="LiveId" clId="{A9B5F68C-B211-45B5-9697-E0D412731FDF}" dt="2022-02-15T03:44:49.352" v="356"/>
            <ac:spMkLst>
              <pc:docMk/>
              <pc:sldMasterMk cId="469539810" sldId="2147483660"/>
              <pc:sldLayoutMk cId="3754788794" sldId="2147483672"/>
              <ac:spMk id="4" creationId="{C11D16FE-31CB-40AA-880D-5116221E27F2}"/>
            </ac:spMkLst>
          </pc:spChg>
          <pc:spChg chg="mod">
            <ac:chgData name="张 鑫" userId="2f2870ad27165835" providerId="LiveId" clId="{A9B5F68C-B211-45B5-9697-E0D412731FDF}" dt="2022-02-15T03:44:49.352" v="356"/>
            <ac:spMkLst>
              <pc:docMk/>
              <pc:sldMasterMk cId="469539810" sldId="2147483660"/>
              <pc:sldLayoutMk cId="3754788794" sldId="2147483672"/>
              <ac:spMk id="5" creationId="{59C4BE87-2F20-4D7D-8127-778360EEEDFA}"/>
            </ac:spMkLst>
          </pc:spChg>
          <pc:spChg chg="mod">
            <ac:chgData name="张 鑫" userId="2f2870ad27165835" providerId="LiveId" clId="{A9B5F68C-B211-45B5-9697-E0D412731FDF}" dt="2022-02-15T03:44:49.352" v="356"/>
            <ac:spMkLst>
              <pc:docMk/>
              <pc:sldMasterMk cId="469539810" sldId="2147483660"/>
              <pc:sldLayoutMk cId="3754788794" sldId="2147483672"/>
              <ac:spMk id="6" creationId="{361D0CD9-B80C-4DC1-B012-E929790E4AD2}"/>
            </ac:spMkLst>
          </pc:spChg>
          <pc:spChg chg="add mod">
            <ac:chgData name="张 鑫" userId="2f2870ad27165835" providerId="LiveId" clId="{A9B5F68C-B211-45B5-9697-E0D412731FDF}" dt="2022-02-15T06:45:36.780" v="401" actId="164"/>
            <ac:spMkLst>
              <pc:docMk/>
              <pc:sldMasterMk cId="469539810" sldId="2147483660"/>
              <pc:sldLayoutMk cId="3754788794" sldId="2147483672"/>
              <ac:spMk id="7" creationId="{8641DAF8-4B1E-496B-B267-10261800C6C2}"/>
            </ac:spMkLst>
          </pc:spChg>
          <pc:grpChg chg="add mod">
            <ac:chgData name="张 鑫" userId="2f2870ad27165835" providerId="LiveId" clId="{A9B5F68C-B211-45B5-9697-E0D412731FDF}" dt="2022-02-15T06:45:36.780" v="401" actId="164"/>
            <ac:grpSpMkLst>
              <pc:docMk/>
              <pc:sldMasterMk cId="469539810" sldId="2147483660"/>
              <pc:sldLayoutMk cId="3754788794" sldId="2147483672"/>
              <ac:grpSpMk id="3" creationId="{282BACC5-76D5-400A-A72D-9B03A3FA89E6}"/>
            </ac:grpSpMkLst>
          </pc:grpChg>
          <pc:grpChg chg="add del mod">
            <ac:chgData name="张 鑫" userId="2f2870ad27165835" providerId="LiveId" clId="{A9B5F68C-B211-45B5-9697-E0D412731FDF}" dt="2022-02-15T06:45:39.303" v="402" actId="21"/>
            <ac:grpSpMkLst>
              <pc:docMk/>
              <pc:sldMasterMk cId="469539810" sldId="2147483660"/>
              <pc:sldLayoutMk cId="3754788794" sldId="2147483672"/>
              <ac:grpSpMk id="8" creationId="{DF3FFBC6-5D74-4B1F-99D3-9349CE6513F5}"/>
            </ac:grpSpMkLst>
          </pc:grpChg>
        </pc:sldLayoutChg>
        <pc:sldLayoutChg chg="del">
          <pc:chgData name="张 鑫" userId="2f2870ad27165835" providerId="LiveId" clId="{A9B5F68C-B211-45B5-9697-E0D412731FDF}" dt="2022-02-15T08:33:08.601" v="1586" actId="2696"/>
          <pc:sldLayoutMkLst>
            <pc:docMk/>
            <pc:sldMasterMk cId="469539810" sldId="2147483660"/>
            <pc:sldLayoutMk cId="4210999337" sldId="2147483673"/>
          </pc:sldLayoutMkLst>
        </pc:sldLayoutChg>
        <pc:sldLayoutChg chg="addSp delSp modSp mod ord">
          <pc:chgData name="张 鑫" userId="2f2870ad27165835" providerId="LiveId" clId="{A9B5F68C-B211-45B5-9697-E0D412731FDF}" dt="2022-02-15T08:05:20.136" v="788" actId="1076"/>
          <pc:sldLayoutMkLst>
            <pc:docMk/>
            <pc:sldMasterMk cId="469539810" sldId="2147483660"/>
            <pc:sldLayoutMk cId="1294550033" sldId="2147483674"/>
          </pc:sldLayoutMkLst>
          <pc:spChg chg="mod">
            <ac:chgData name="张 鑫" userId="2f2870ad27165835" providerId="LiveId" clId="{A9B5F68C-B211-45B5-9697-E0D412731FDF}" dt="2022-02-15T06:41:21.736" v="381"/>
            <ac:spMkLst>
              <pc:docMk/>
              <pc:sldMasterMk cId="469539810" sldId="2147483660"/>
              <pc:sldLayoutMk cId="1294550033" sldId="2147483674"/>
              <ac:spMk id="15" creationId="{3D1ACE07-F200-4069-B576-95AEF66177B9}"/>
            </ac:spMkLst>
          </pc:spChg>
          <pc:spChg chg="mod">
            <ac:chgData name="张 鑫" userId="2f2870ad27165835" providerId="LiveId" clId="{A9B5F68C-B211-45B5-9697-E0D412731FDF}" dt="2022-02-15T06:41:21.736" v="381"/>
            <ac:spMkLst>
              <pc:docMk/>
              <pc:sldMasterMk cId="469539810" sldId="2147483660"/>
              <pc:sldLayoutMk cId="1294550033" sldId="2147483674"/>
              <ac:spMk id="16" creationId="{7E42BBD2-0689-41C5-96A7-2F6917971B09}"/>
            </ac:spMkLst>
          </pc:spChg>
          <pc:spChg chg="mod">
            <ac:chgData name="张 鑫" userId="2f2870ad27165835" providerId="LiveId" clId="{A9B5F68C-B211-45B5-9697-E0D412731FDF}" dt="2022-02-15T06:41:21.736" v="381"/>
            <ac:spMkLst>
              <pc:docMk/>
              <pc:sldMasterMk cId="469539810" sldId="2147483660"/>
              <pc:sldLayoutMk cId="1294550033" sldId="2147483674"/>
              <ac:spMk id="17" creationId="{BB402734-33A9-4094-9599-074D61FDE9D3}"/>
            </ac:spMkLst>
          </pc:spChg>
          <pc:spChg chg="mod">
            <ac:chgData name="张 鑫" userId="2f2870ad27165835" providerId="LiveId" clId="{A9B5F68C-B211-45B5-9697-E0D412731FDF}" dt="2022-02-15T06:41:21.736" v="381"/>
            <ac:spMkLst>
              <pc:docMk/>
              <pc:sldMasterMk cId="469539810" sldId="2147483660"/>
              <pc:sldLayoutMk cId="1294550033" sldId="2147483674"/>
              <ac:spMk id="18" creationId="{1BD14344-16D1-40CD-9CDA-7DB6239F9CDD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19" creationId="{FD08B4AA-EEC8-4126-870C-A399EC516343}"/>
            </ac:spMkLst>
          </pc:spChg>
          <pc:spChg chg="mod">
            <ac:chgData name="张 鑫" userId="2f2870ad27165835" providerId="LiveId" clId="{A9B5F68C-B211-45B5-9697-E0D412731FDF}" dt="2022-02-15T06:41:21.736" v="381"/>
            <ac:spMkLst>
              <pc:docMk/>
              <pc:sldMasterMk cId="469539810" sldId="2147483660"/>
              <pc:sldLayoutMk cId="1294550033" sldId="2147483674"/>
              <ac:spMk id="20" creationId="{BC33579C-6F99-4D95-BEB5-DED537EE8364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1" creationId="{D3A513C0-7CFB-4080-B0A5-81A3B4A7597A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2" creationId="{F60F47B1-2A09-46C8-9CA8-6B4416D52931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3" creationId="{6FBF77CC-676A-4D02-85BE-77101AC4D248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6" creationId="{FD969CC4-1342-4DA2-BA32-DB7FE691A5B0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7" creationId="{C6AB1308-D0C7-44BE-9D91-519E9FBA38AD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8" creationId="{3F9240C9-3BE4-4A4F-89AD-0BF105244768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39" creationId="{1988F567-1289-4EB6-AFA2-5CD342C69C44}"/>
            </ac:spMkLst>
          </pc:spChg>
          <pc:spChg chg="del">
            <ac:chgData name="张 鑫" userId="2f2870ad27165835" providerId="LiveId" clId="{A9B5F68C-B211-45B5-9697-E0D412731FDF}" dt="2022-02-15T06:40:18.236" v="372" actId="478"/>
            <ac:spMkLst>
              <pc:docMk/>
              <pc:sldMasterMk cId="469539810" sldId="2147483660"/>
              <pc:sldLayoutMk cId="1294550033" sldId="2147483674"/>
              <ac:spMk id="340" creationId="{AC6A3CCA-4097-4D8D-BE92-D8B91E955898}"/>
            </ac:spMkLst>
          </pc:spChg>
          <pc:grpChg chg="add mod">
            <ac:chgData name="张 鑫" userId="2f2870ad27165835" providerId="LiveId" clId="{A9B5F68C-B211-45B5-9697-E0D412731FDF}" dt="2022-02-15T06:41:21.736" v="381"/>
            <ac:grpSpMkLst>
              <pc:docMk/>
              <pc:sldMasterMk cId="469539810" sldId="2147483660"/>
              <pc:sldLayoutMk cId="1294550033" sldId="2147483674"/>
              <ac:grpSpMk id="13" creationId="{08DD4DE5-8556-46D6-AD4B-F08849768FD0}"/>
            </ac:grpSpMkLst>
          </pc:grpChg>
          <pc:grpChg chg="mod">
            <ac:chgData name="张 鑫" userId="2f2870ad27165835" providerId="LiveId" clId="{A9B5F68C-B211-45B5-9697-E0D412731FDF}" dt="2022-02-15T06:41:21.736" v="381"/>
            <ac:grpSpMkLst>
              <pc:docMk/>
              <pc:sldMasterMk cId="469539810" sldId="2147483660"/>
              <pc:sldLayoutMk cId="1294550033" sldId="2147483674"/>
              <ac:grpSpMk id="14" creationId="{4182E943-BF7E-47E9-8905-C6AC7F0AAA4D}"/>
            </ac:grpSpMkLst>
          </pc:grpChg>
          <pc:picChg chg="add mod">
            <ac:chgData name="张 鑫" userId="2f2870ad27165835" providerId="LiveId" clId="{A9B5F68C-B211-45B5-9697-E0D412731FDF}" dt="2022-02-15T08:05:20.136" v="788" actId="1076"/>
            <ac:picMkLst>
              <pc:docMk/>
              <pc:sldMasterMk cId="469539810" sldId="2147483660"/>
              <pc:sldLayoutMk cId="1294550033" sldId="2147483674"/>
              <ac:picMk id="12" creationId="{7F2FBCC1-D1F0-4CBD-BEDC-791BD662DFAC}"/>
            </ac:picMkLst>
          </pc:picChg>
          <pc:picChg chg="add del mod">
            <ac:chgData name="张 鑫" userId="2f2870ad27165835" providerId="LiveId" clId="{A9B5F68C-B211-45B5-9697-E0D412731FDF}" dt="2022-02-15T06:41:29.206" v="382" actId="21"/>
            <ac:picMkLst>
              <pc:docMk/>
              <pc:sldMasterMk cId="469539810" sldId="2147483660"/>
              <pc:sldLayoutMk cId="1294550033" sldId="2147483674"/>
              <ac:picMk id="21" creationId="{1A53D441-8388-4621-BD04-D450866DC47C}"/>
            </ac:picMkLst>
          </pc:picChg>
          <pc:picChg chg="del">
            <ac:chgData name="张 鑫" userId="2f2870ad27165835" providerId="LiveId" clId="{A9B5F68C-B211-45B5-9697-E0D412731FDF}" dt="2022-02-15T06:40:18.236" v="372" actId="478"/>
            <ac:picMkLst>
              <pc:docMk/>
              <pc:sldMasterMk cId="469539810" sldId="2147483660"/>
              <pc:sldLayoutMk cId="1294550033" sldId="2147483674"/>
              <ac:picMk id="335" creationId="{E7AF98E5-94A8-41FA-971F-604177C20849}"/>
            </ac:picMkLst>
          </pc:picChg>
        </pc:sldLayoutChg>
        <pc:sldLayoutChg chg="addSp delSp modSp mod ord">
          <pc:chgData name="张 鑫" userId="2f2870ad27165835" providerId="LiveId" clId="{A9B5F68C-B211-45B5-9697-E0D412731FDF}" dt="2022-02-15T07:41:11.467" v="610" actId="113"/>
          <pc:sldLayoutMkLst>
            <pc:docMk/>
            <pc:sldMasterMk cId="469539810" sldId="2147483660"/>
            <pc:sldLayoutMk cId="1778136540" sldId="2147483675"/>
          </pc:sldLayoutMkLst>
          <pc:spChg chg="add mod">
            <ac:chgData name="张 鑫" userId="2f2870ad27165835" providerId="LiveId" clId="{A9B5F68C-B211-45B5-9697-E0D412731FDF}" dt="2022-02-15T06:41:40.858" v="385"/>
            <ac:spMkLst>
              <pc:docMk/>
              <pc:sldMasterMk cId="469539810" sldId="2147483660"/>
              <pc:sldLayoutMk cId="1778136540" sldId="2147483675"/>
              <ac:spMk id="9" creationId="{B059F653-B443-463A-AE25-096C090847A8}"/>
            </ac:spMkLst>
          </pc:spChg>
          <pc:spChg chg="add mod">
            <ac:chgData name="张 鑫" userId="2f2870ad27165835" providerId="LiveId" clId="{A9B5F68C-B211-45B5-9697-E0D412731FDF}" dt="2022-02-15T06:41:40.858" v="385"/>
            <ac:spMkLst>
              <pc:docMk/>
              <pc:sldMasterMk cId="469539810" sldId="2147483660"/>
              <pc:sldLayoutMk cId="1778136540" sldId="2147483675"/>
              <ac:spMk id="10" creationId="{5C5EFE99-2911-4575-9A6D-1E89673AEB61}"/>
            </ac:spMkLst>
          </pc:spChg>
          <pc:spChg chg="add mod">
            <ac:chgData name="张 鑫" userId="2f2870ad27165835" providerId="LiveId" clId="{A9B5F68C-B211-45B5-9697-E0D412731FDF}" dt="2022-02-15T07:41:11.467" v="610" actId="113"/>
            <ac:spMkLst>
              <pc:docMk/>
              <pc:sldMasterMk cId="469539810" sldId="2147483660"/>
              <pc:sldLayoutMk cId="1778136540" sldId="2147483675"/>
              <ac:spMk id="12" creationId="{ABEAC2CA-C49D-422D-9AD9-FCF5E854AA3C}"/>
            </ac:spMkLst>
          </pc:spChg>
          <pc:spChg chg="add mod">
            <ac:chgData name="张 鑫" userId="2f2870ad27165835" providerId="LiveId" clId="{A9B5F68C-B211-45B5-9697-E0D412731FDF}" dt="2022-02-15T07:41:11.467" v="610" actId="113"/>
            <ac:spMkLst>
              <pc:docMk/>
              <pc:sldMasterMk cId="469539810" sldId="2147483660"/>
              <pc:sldLayoutMk cId="1778136540" sldId="2147483675"/>
              <ac:spMk id="13" creationId="{301B814D-C074-43AD-8EEB-036164F83FE3}"/>
            </ac:spMkLst>
          </pc:spChg>
          <pc:spChg chg="del">
            <ac:chgData name="张 鑫" userId="2f2870ad27165835" providerId="LiveId" clId="{A9B5F68C-B211-45B5-9697-E0D412731FDF}" dt="2022-02-15T06:40:20.331" v="373" actId="478"/>
            <ac:spMkLst>
              <pc:docMk/>
              <pc:sldMasterMk cId="469539810" sldId="2147483660"/>
              <pc:sldLayoutMk cId="1778136540" sldId="2147483675"/>
              <ac:spMk id="311" creationId="{B6CB9965-A024-4FA7-BA9D-E7AF3046D382}"/>
            </ac:spMkLst>
          </pc:spChg>
          <pc:spChg chg="del">
            <ac:chgData name="张 鑫" userId="2f2870ad27165835" providerId="LiveId" clId="{A9B5F68C-B211-45B5-9697-E0D412731FDF}" dt="2022-02-15T06:40:20.331" v="373" actId="478"/>
            <ac:spMkLst>
              <pc:docMk/>
              <pc:sldMasterMk cId="469539810" sldId="2147483660"/>
              <pc:sldLayoutMk cId="1778136540" sldId="2147483675"/>
              <ac:spMk id="312" creationId="{B92BB88F-0516-41AD-812A-747BFBB07150}"/>
            </ac:spMkLst>
          </pc:spChg>
          <pc:grpChg chg="del">
            <ac:chgData name="张 鑫" userId="2f2870ad27165835" providerId="LiveId" clId="{A9B5F68C-B211-45B5-9697-E0D412731FDF}" dt="2022-02-15T06:40:20.331" v="373" actId="478"/>
            <ac:grpSpMkLst>
              <pc:docMk/>
              <pc:sldMasterMk cId="469539810" sldId="2147483660"/>
              <pc:sldLayoutMk cId="1778136540" sldId="2147483675"/>
              <ac:grpSpMk id="308" creationId="{34534DA1-5695-45BE-BBB7-CA640FD28EB5}"/>
            </ac:grpSpMkLst>
          </pc:grpChg>
          <pc:picChg chg="add mod">
            <ac:chgData name="张 鑫" userId="2f2870ad27165835" providerId="LiveId" clId="{A9B5F68C-B211-45B5-9697-E0D412731FDF}" dt="2022-02-15T07:30:17.438" v="542" actId="1076"/>
            <ac:picMkLst>
              <pc:docMk/>
              <pc:sldMasterMk cId="469539810" sldId="2147483660"/>
              <pc:sldLayoutMk cId="1778136540" sldId="2147483675"/>
              <ac:picMk id="11" creationId="{DBC14323-A5B9-4BCC-A009-8615246BE2FD}"/>
            </ac:picMkLst>
          </pc:picChg>
          <pc:picChg chg="del">
            <ac:chgData name="张 鑫" userId="2f2870ad27165835" providerId="LiveId" clId="{A9B5F68C-B211-45B5-9697-E0D412731FDF}" dt="2022-02-15T06:40:20.331" v="373" actId="478"/>
            <ac:picMkLst>
              <pc:docMk/>
              <pc:sldMasterMk cId="469539810" sldId="2147483660"/>
              <pc:sldLayoutMk cId="1778136540" sldId="2147483675"/>
              <ac:picMk id="313" creationId="{8136B9F8-72F8-4050-9F76-396A00E8DCA0}"/>
            </ac:picMkLst>
          </pc:picChg>
          <pc:picChg chg="del">
            <ac:chgData name="张 鑫" userId="2f2870ad27165835" providerId="LiveId" clId="{A9B5F68C-B211-45B5-9697-E0D412731FDF}" dt="2022-02-15T06:40:20.331" v="373" actId="478"/>
            <ac:picMkLst>
              <pc:docMk/>
              <pc:sldMasterMk cId="469539810" sldId="2147483660"/>
              <pc:sldLayoutMk cId="1778136540" sldId="2147483675"/>
              <ac:picMk id="314" creationId="{45D6E46A-16B1-42DA-833B-261D05B4134A}"/>
            </ac:picMkLst>
          </pc:picChg>
        </pc:sldLayoutChg>
        <pc:sldLayoutChg chg="addSp delSp modSp mod ord">
          <pc:chgData name="张 鑫" userId="2f2870ad27165835" providerId="LiveId" clId="{A9B5F68C-B211-45B5-9697-E0D412731FDF}" dt="2022-02-15T07:30:20.235" v="544" actId="1076"/>
          <pc:sldLayoutMkLst>
            <pc:docMk/>
            <pc:sldMasterMk cId="469539810" sldId="2147483660"/>
            <pc:sldLayoutMk cId="2619939775" sldId="2147483676"/>
          </pc:sldLayoutMkLst>
          <pc:spChg chg="del">
            <ac:chgData name="张 鑫" userId="2f2870ad27165835" providerId="LiveId" clId="{A9B5F68C-B211-45B5-9697-E0D412731FDF}" dt="2022-02-15T06:40:22.039" v="374" actId="478"/>
            <ac:spMkLst>
              <pc:docMk/>
              <pc:sldMasterMk cId="469539810" sldId="2147483660"/>
              <pc:sldLayoutMk cId="2619939775" sldId="2147483676"/>
              <ac:spMk id="5" creationId="{16A021FD-68CC-43C8-94D2-AAB18FD2A038}"/>
            </ac:spMkLst>
          </pc:spChg>
          <pc:spChg chg="del">
            <ac:chgData name="张 鑫" userId="2f2870ad27165835" providerId="LiveId" clId="{A9B5F68C-B211-45B5-9697-E0D412731FDF}" dt="2022-02-15T06:40:22.039" v="374" actId="478"/>
            <ac:spMkLst>
              <pc:docMk/>
              <pc:sldMasterMk cId="469539810" sldId="2147483660"/>
              <pc:sldLayoutMk cId="2619939775" sldId="2147483676"/>
              <ac:spMk id="8" creationId="{503BE5C1-8D4A-491D-AABF-87FEEC209E4F}"/>
            </ac:spMkLst>
          </pc:spChg>
          <pc:spChg chg="add mod">
            <ac:chgData name="张 鑫" userId="2f2870ad27165835" providerId="LiveId" clId="{A9B5F68C-B211-45B5-9697-E0D412731FDF}" dt="2022-02-15T06:41:59.936" v="388"/>
            <ac:spMkLst>
              <pc:docMk/>
              <pc:sldMasterMk cId="469539810" sldId="2147483660"/>
              <pc:sldLayoutMk cId="2619939775" sldId="2147483676"/>
              <ac:spMk id="12" creationId="{DB7BC3D1-597A-4C5C-A86D-7AA404104940}"/>
            </ac:spMkLst>
          </pc:spChg>
          <pc:spChg chg="add mod">
            <ac:chgData name="张 鑫" userId="2f2870ad27165835" providerId="LiveId" clId="{A9B5F68C-B211-45B5-9697-E0D412731FDF}" dt="2022-02-15T06:41:59.936" v="388"/>
            <ac:spMkLst>
              <pc:docMk/>
              <pc:sldMasterMk cId="469539810" sldId="2147483660"/>
              <pc:sldLayoutMk cId="2619939775" sldId="2147483676"/>
              <ac:spMk id="13" creationId="{36AB3EBC-318A-44F1-A703-0E1BDC46E574}"/>
            </ac:spMkLst>
          </pc:spChg>
          <pc:grpChg chg="del">
            <ac:chgData name="张 鑫" userId="2f2870ad27165835" providerId="LiveId" clId="{A9B5F68C-B211-45B5-9697-E0D412731FDF}" dt="2022-02-15T06:40:22.039" v="374" actId="478"/>
            <ac:grpSpMkLst>
              <pc:docMk/>
              <pc:sldMasterMk cId="469539810" sldId="2147483660"/>
              <pc:sldLayoutMk cId="2619939775" sldId="2147483676"/>
              <ac:grpSpMk id="9" creationId="{AEDF7065-5322-469A-A478-3740B5EFEEA8}"/>
            </ac:grpSpMkLst>
          </pc:grpChg>
          <pc:picChg chg="add mod">
            <ac:chgData name="张 鑫" userId="2f2870ad27165835" providerId="LiveId" clId="{A9B5F68C-B211-45B5-9697-E0D412731FDF}" dt="2022-02-15T06:41:59.936" v="388"/>
            <ac:picMkLst>
              <pc:docMk/>
              <pc:sldMasterMk cId="469539810" sldId="2147483660"/>
              <pc:sldLayoutMk cId="2619939775" sldId="2147483676"/>
              <ac:picMk id="7" creationId="{07B585AD-FFA7-4A57-855F-5DF16970F054}"/>
            </ac:picMkLst>
          </pc:picChg>
          <pc:picChg chg="add mod">
            <ac:chgData name="张 鑫" userId="2f2870ad27165835" providerId="LiveId" clId="{A9B5F68C-B211-45B5-9697-E0D412731FDF}" dt="2022-02-15T07:30:20.235" v="544" actId="1076"/>
            <ac:picMkLst>
              <pc:docMk/>
              <pc:sldMasterMk cId="469539810" sldId="2147483660"/>
              <pc:sldLayoutMk cId="2619939775" sldId="2147483676"/>
              <ac:picMk id="14" creationId="{E06FCCA3-14D1-45A6-B148-033FB16F68B2}"/>
            </ac:picMkLst>
          </pc:picChg>
        </pc:sldLayoutChg>
        <pc:sldLayoutChg chg="addSp delSp modSp mod ord setBg">
          <pc:chgData name="张 鑫" userId="2f2870ad27165835" providerId="LiveId" clId="{A9B5F68C-B211-45B5-9697-E0D412731FDF}" dt="2022-02-15T07:52:34.284" v="659"/>
          <pc:sldLayoutMkLst>
            <pc:docMk/>
            <pc:sldMasterMk cId="469539810" sldId="2147483660"/>
            <pc:sldLayoutMk cId="1648969057" sldId="2147483677"/>
          </pc:sldLayoutMkLst>
          <pc:spChg chg="del">
            <ac:chgData name="张 鑫" userId="2f2870ad27165835" providerId="LiveId" clId="{A9B5F68C-B211-45B5-9697-E0D412731FDF}" dt="2022-02-15T06:40:25.261" v="375" actId="478"/>
            <ac:spMkLst>
              <pc:docMk/>
              <pc:sldMasterMk cId="469539810" sldId="2147483660"/>
              <pc:sldLayoutMk cId="1648969057" sldId="2147483677"/>
              <ac:spMk id="4" creationId="{AEF6664D-11A0-4014-A13F-6CB47AD0B93E}"/>
            </ac:spMkLst>
          </pc:spChg>
          <pc:spChg chg="del">
            <ac:chgData name="张 鑫" userId="2f2870ad27165835" providerId="LiveId" clId="{A9B5F68C-B211-45B5-9697-E0D412731FDF}" dt="2022-02-15T06:40:25.261" v="375" actId="478"/>
            <ac:spMkLst>
              <pc:docMk/>
              <pc:sldMasterMk cId="469539810" sldId="2147483660"/>
              <pc:sldLayoutMk cId="1648969057" sldId="2147483677"/>
              <ac:spMk id="5" creationId="{A245CA17-C62F-4307-A4EF-CD5938A6BD51}"/>
            </ac:spMkLst>
          </pc:spChg>
          <pc:spChg chg="del">
            <ac:chgData name="张 鑫" userId="2f2870ad27165835" providerId="LiveId" clId="{A9B5F68C-B211-45B5-9697-E0D412731FDF}" dt="2022-02-15T06:40:25.261" v="375" actId="478"/>
            <ac:spMkLst>
              <pc:docMk/>
              <pc:sldMasterMk cId="469539810" sldId="2147483660"/>
              <pc:sldLayoutMk cId="1648969057" sldId="2147483677"/>
              <ac:spMk id="12" creationId="{FD8327E5-1B22-4FA9-9501-97152E00685E}"/>
            </ac:spMkLst>
          </pc:spChg>
          <pc:spChg chg="mod">
            <ac:chgData name="张 鑫" userId="2f2870ad27165835" providerId="LiveId" clId="{A9B5F68C-B211-45B5-9697-E0D412731FDF}" dt="2022-02-15T06:45:40.014" v="403"/>
            <ac:spMkLst>
              <pc:docMk/>
              <pc:sldMasterMk cId="469539810" sldId="2147483660"/>
              <pc:sldLayoutMk cId="1648969057" sldId="2147483677"/>
              <ac:spMk id="14" creationId="{4EDBD088-5D95-4BE6-A767-F3FE9844D794}"/>
            </ac:spMkLst>
          </pc:spChg>
          <pc:spChg chg="mod">
            <ac:chgData name="张 鑫" userId="2f2870ad27165835" providerId="LiveId" clId="{A9B5F68C-B211-45B5-9697-E0D412731FDF}" dt="2022-02-15T06:45:40.014" v="403"/>
            <ac:spMkLst>
              <pc:docMk/>
              <pc:sldMasterMk cId="469539810" sldId="2147483660"/>
              <pc:sldLayoutMk cId="1648969057" sldId="2147483677"/>
              <ac:spMk id="15" creationId="{3F48DE8A-97BB-44B2-991F-8AF9B00F4376}"/>
            </ac:spMkLst>
          </pc:spChg>
          <pc:spChg chg="mod">
            <ac:chgData name="张 鑫" userId="2f2870ad27165835" providerId="LiveId" clId="{A9B5F68C-B211-45B5-9697-E0D412731FDF}" dt="2022-02-15T06:45:40.014" v="403"/>
            <ac:spMkLst>
              <pc:docMk/>
              <pc:sldMasterMk cId="469539810" sldId="2147483660"/>
              <pc:sldLayoutMk cId="1648969057" sldId="2147483677"/>
              <ac:spMk id="16" creationId="{F9234C65-57B6-4571-9254-1849914BB735}"/>
            </ac:spMkLst>
          </pc:spChg>
          <pc:spChg chg="mod">
            <ac:chgData name="张 鑫" userId="2f2870ad27165835" providerId="LiveId" clId="{A9B5F68C-B211-45B5-9697-E0D412731FDF}" dt="2022-02-15T06:45:40.014" v="403"/>
            <ac:spMkLst>
              <pc:docMk/>
              <pc:sldMasterMk cId="469539810" sldId="2147483660"/>
              <pc:sldLayoutMk cId="1648969057" sldId="2147483677"/>
              <ac:spMk id="17" creationId="{F381B725-D28E-4E3B-8766-6B677834319D}"/>
            </ac:spMkLst>
          </pc:spChg>
          <pc:grpChg chg="del">
            <ac:chgData name="张 鑫" userId="2f2870ad27165835" providerId="LiveId" clId="{A9B5F68C-B211-45B5-9697-E0D412731FDF}" dt="2022-02-15T06:40:25.261" v="375" actId="478"/>
            <ac:grpSpMkLst>
              <pc:docMk/>
              <pc:sldMasterMk cId="469539810" sldId="2147483660"/>
              <pc:sldLayoutMk cId="1648969057" sldId="2147483677"/>
              <ac:grpSpMk id="6" creationId="{75A10E17-8BC1-4DD8-B80F-1205D03C5D8A}"/>
            </ac:grpSpMkLst>
          </pc:grpChg>
          <pc:grpChg chg="add mod">
            <ac:chgData name="张 鑫" userId="2f2870ad27165835" providerId="LiveId" clId="{A9B5F68C-B211-45B5-9697-E0D412731FDF}" dt="2022-02-15T06:45:40.014" v="403"/>
            <ac:grpSpMkLst>
              <pc:docMk/>
              <pc:sldMasterMk cId="469539810" sldId="2147483660"/>
              <pc:sldLayoutMk cId="1648969057" sldId="2147483677"/>
              <ac:grpSpMk id="11" creationId="{4F5506C1-05F8-4F30-A45B-A65F12D30587}"/>
            </ac:grpSpMkLst>
          </pc:grpChg>
          <pc:grpChg chg="mod">
            <ac:chgData name="张 鑫" userId="2f2870ad27165835" providerId="LiveId" clId="{A9B5F68C-B211-45B5-9697-E0D412731FDF}" dt="2022-02-15T06:45:40.014" v="403"/>
            <ac:grpSpMkLst>
              <pc:docMk/>
              <pc:sldMasterMk cId="469539810" sldId="2147483660"/>
              <pc:sldLayoutMk cId="1648969057" sldId="2147483677"/>
              <ac:grpSpMk id="13" creationId="{33C38A4C-D663-48C2-BD9F-BD40E280BC32}"/>
            </ac:grpSpMkLst>
          </pc:grpChg>
          <pc:picChg chg="add mod">
            <ac:chgData name="张 鑫" userId="2f2870ad27165835" providerId="LiveId" clId="{A9B5F68C-B211-45B5-9697-E0D412731FDF}" dt="2022-02-15T07:52:34.284" v="659"/>
            <ac:picMkLst>
              <pc:docMk/>
              <pc:sldMasterMk cId="469539810" sldId="2147483660"/>
              <pc:sldLayoutMk cId="1648969057" sldId="2147483677"/>
              <ac:picMk id="18" creationId="{305E324C-987B-4CA6-BBD3-DBEF9AC89EA6}"/>
            </ac:picMkLst>
          </pc:picChg>
        </pc:sldLayoutChg>
        <pc:sldLayoutChg chg="del">
          <pc:chgData name="张 鑫" userId="2f2870ad27165835" providerId="LiveId" clId="{A9B5F68C-B211-45B5-9697-E0D412731FDF}" dt="2022-02-15T03:27:55.786" v="45" actId="47"/>
          <pc:sldLayoutMkLst>
            <pc:docMk/>
            <pc:sldMasterMk cId="469539810" sldId="2147483660"/>
            <pc:sldLayoutMk cId="4000279441" sldId="2147483677"/>
          </pc:sldLayoutMkLst>
        </pc:sldLayoutChg>
        <pc:sldLayoutChg chg="del">
          <pc:chgData name="张 鑫" userId="2f2870ad27165835" providerId="LiveId" clId="{A9B5F68C-B211-45B5-9697-E0D412731FDF}" dt="2022-02-15T03:26:35.901" v="44" actId="47"/>
          <pc:sldLayoutMkLst>
            <pc:docMk/>
            <pc:sldMasterMk cId="469539810" sldId="2147483660"/>
            <pc:sldLayoutMk cId="844086123" sldId="2147483678"/>
          </pc:sldLayoutMkLst>
        </pc:sldLayoutChg>
        <pc:sldLayoutChg chg="ord">
          <pc:chgData name="张 鑫" userId="2f2870ad27165835" providerId="LiveId" clId="{A9B5F68C-B211-45B5-9697-E0D412731FDF}" dt="2022-02-15T06:40:37.513" v="376" actId="20578"/>
          <pc:sldLayoutMkLst>
            <pc:docMk/>
            <pc:sldMasterMk cId="469539810" sldId="2147483660"/>
            <pc:sldLayoutMk cId="3537570344" sldId="2147483678"/>
          </pc:sldLayoutMkLst>
        </pc:sldLayoutChg>
        <pc:sldLayoutChg chg="del">
          <pc:chgData name="张 鑫" userId="2f2870ad27165835" providerId="LiveId" clId="{A9B5F68C-B211-45B5-9697-E0D412731FDF}" dt="2022-02-15T03:26:35.782" v="43" actId="47"/>
          <pc:sldLayoutMkLst>
            <pc:docMk/>
            <pc:sldMasterMk cId="469539810" sldId="2147483660"/>
            <pc:sldLayoutMk cId="1800821499" sldId="2147483679"/>
          </pc:sldLayoutMkLst>
        </pc:sldLayoutChg>
        <pc:sldLayoutChg chg="delSp add del mod">
          <pc:chgData name="张 鑫" userId="2f2870ad27165835" providerId="LiveId" clId="{A9B5F68C-B211-45B5-9697-E0D412731FDF}" dt="2022-02-15T08:33:48.639" v="1597" actId="478"/>
          <pc:sldLayoutMkLst>
            <pc:docMk/>
            <pc:sldMasterMk cId="469539810" sldId="2147483660"/>
            <pc:sldLayoutMk cId="2722059935" sldId="2147483679"/>
          </pc:sldLayoutMkLst>
          <pc:spChg chg="del">
            <ac:chgData name="张 鑫" userId="2f2870ad27165835" providerId="LiveId" clId="{A9B5F68C-B211-45B5-9697-E0D412731FDF}" dt="2022-02-15T08:33:43.799" v="1594" actId="478"/>
            <ac:spMkLst>
              <pc:docMk/>
              <pc:sldMasterMk cId="469539810" sldId="2147483660"/>
              <pc:sldLayoutMk cId="2722059935" sldId="2147483679"/>
              <ac:spMk id="4" creationId="{AEF6664D-11A0-4014-A13F-6CB47AD0B93E}"/>
            </ac:spMkLst>
          </pc:spChg>
          <pc:spChg chg="del">
            <ac:chgData name="张 鑫" userId="2f2870ad27165835" providerId="LiveId" clId="{A9B5F68C-B211-45B5-9697-E0D412731FDF}" dt="2022-02-15T08:33:46.064" v="1595" actId="478"/>
            <ac:spMkLst>
              <pc:docMk/>
              <pc:sldMasterMk cId="469539810" sldId="2147483660"/>
              <pc:sldLayoutMk cId="2722059935" sldId="2147483679"/>
              <ac:spMk id="5" creationId="{A245CA17-C62F-4307-A4EF-CD5938A6BD51}"/>
            </ac:spMkLst>
          </pc:spChg>
          <pc:spChg chg="del">
            <ac:chgData name="张 鑫" userId="2f2870ad27165835" providerId="LiveId" clId="{A9B5F68C-B211-45B5-9697-E0D412731FDF}" dt="2022-02-15T08:33:48.639" v="1597" actId="478"/>
            <ac:spMkLst>
              <pc:docMk/>
              <pc:sldMasterMk cId="469539810" sldId="2147483660"/>
              <pc:sldLayoutMk cId="2722059935" sldId="2147483679"/>
              <ac:spMk id="12" creationId="{FD8327E5-1B22-4FA9-9501-97152E00685E}"/>
            </ac:spMkLst>
          </pc:spChg>
          <pc:grpChg chg="del">
            <ac:chgData name="张 鑫" userId="2f2870ad27165835" providerId="LiveId" clId="{A9B5F68C-B211-45B5-9697-E0D412731FDF}" dt="2022-02-15T08:33:47.737" v="1596" actId="478"/>
            <ac:grpSpMkLst>
              <pc:docMk/>
              <pc:sldMasterMk cId="469539810" sldId="2147483660"/>
              <pc:sldLayoutMk cId="2722059935" sldId="2147483679"/>
              <ac:grpSpMk id="6" creationId="{75A10E17-8BC1-4DD8-B80F-1205D03C5D8A}"/>
            </ac:grpSpMkLst>
          </pc:grpChg>
        </pc:sldLayoutChg>
      </pc:sldMasterChg>
    </pc:docChg>
  </pc:docChgLst>
  <pc:docChgLst>
    <pc:chgData name="Xin Zhang (FA Talent)" userId="474f572f-8271-4f60-858e-cee871e0aec6" providerId="ADAL" clId="{B9228CDD-73B4-422D-AF74-41788E69C8B2}"/>
    <pc:docChg chg="custSel modSld">
      <pc:chgData name="Xin Zhang (FA Talent)" userId="474f572f-8271-4f60-858e-cee871e0aec6" providerId="ADAL" clId="{B9228CDD-73B4-422D-AF74-41788E69C8B2}" dt="2022-01-12T05:34:57.776" v="6" actId="21"/>
      <pc:docMkLst>
        <pc:docMk/>
      </pc:docMkLst>
      <pc:sldChg chg="addSp delSp modSp mod">
        <pc:chgData name="Xin Zhang (FA Talent)" userId="474f572f-8271-4f60-858e-cee871e0aec6" providerId="ADAL" clId="{B9228CDD-73B4-422D-AF74-41788E69C8B2}" dt="2022-01-12T05:34:57.776" v="6" actId="21"/>
        <pc:sldMkLst>
          <pc:docMk/>
          <pc:sldMk cId="947633715" sldId="1771"/>
        </pc:sldMkLst>
        <pc:picChg chg="add del mod">
          <ac:chgData name="Xin Zhang (FA Talent)" userId="474f572f-8271-4f60-858e-cee871e0aec6" providerId="ADAL" clId="{B9228CDD-73B4-422D-AF74-41788E69C8B2}" dt="2022-01-12T05:34:57.776" v="6" actId="21"/>
          <ac:picMkLst>
            <pc:docMk/>
            <pc:sldMk cId="947633715" sldId="1771"/>
            <ac:picMk id="3" creationId="{E3CAC7EE-804D-4FCE-9142-08B08E8ED7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B7960D5-B762-4A9D-9EF7-D77950D58F54}" type="datetimeFigureOut">
              <a:rPr lang="zh-CN" altLang="en-US" smtClean="0"/>
              <a:pPr/>
              <a:t>2022/3/11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C30B5D-B521-489E-BDB7-829F8543CF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20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4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63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3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4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0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5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8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8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F8C9-EB43-4808-8B7A-6AA4A8B7A5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F2FBCC1-D1F0-4CBD-BEDC-791BD662D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20" t="5711" r="20826" b="66188"/>
          <a:stretch/>
        </p:blipFill>
        <p:spPr>
          <a:xfrm flipV="1">
            <a:off x="0" y="-1"/>
            <a:ext cx="12192000" cy="658599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DD4DE5-8556-46D6-AD4B-F08849768FD0}"/>
              </a:ext>
            </a:extLst>
          </p:cNvPr>
          <p:cNvGrpSpPr/>
          <p:nvPr userDrawn="1"/>
        </p:nvGrpSpPr>
        <p:grpSpPr>
          <a:xfrm>
            <a:off x="5177685" y="4498810"/>
            <a:ext cx="1836629" cy="1972545"/>
            <a:chOff x="4386804" y="788371"/>
            <a:chExt cx="3402958" cy="365478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182E943-BF7E-47E9-8905-C6AC7F0AAA4D}"/>
                </a:ext>
              </a:extLst>
            </p:cNvPr>
            <p:cNvGrpSpPr/>
            <p:nvPr/>
          </p:nvGrpSpPr>
          <p:grpSpPr>
            <a:xfrm>
              <a:off x="4386804" y="788371"/>
              <a:ext cx="3402958" cy="3654787"/>
              <a:chOff x="5852373" y="3661783"/>
              <a:chExt cx="3782171" cy="3942243"/>
            </a:xfrm>
            <a:effectLst>
              <a:outerShdw blurRad="177800" sx="105000" sy="105000" algn="ctr" rotWithShape="0">
                <a:schemeClr val="tx1">
                  <a:lumMod val="75000"/>
                  <a:lumOff val="25000"/>
                  <a:alpha val="36000"/>
                </a:schemeClr>
              </a:outerShdw>
            </a:effectLst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BD14344-16D1-40CD-9CDA-7DB6239F9CDD}"/>
                  </a:ext>
                </a:extLst>
              </p:cNvPr>
              <p:cNvSpPr/>
              <p:nvPr/>
            </p:nvSpPr>
            <p:spPr>
              <a:xfrm>
                <a:off x="6233113" y="4102364"/>
                <a:ext cx="3020692" cy="2826964"/>
              </a:xfrm>
              <a:custGeom>
                <a:avLst/>
                <a:gdLst/>
                <a:ahLst/>
                <a:cxnLst/>
                <a:rect l="0" t="0" r="0" b="0"/>
                <a:pathLst>
                  <a:path w="3020692" h="2826964">
                    <a:moveTo>
                      <a:pt x="1456056" y="23170"/>
                    </a:moveTo>
                    <a:cubicBezTo>
                      <a:pt x="1288708" y="53925"/>
                      <a:pt x="1138313" y="112593"/>
                      <a:pt x="898859" y="240529"/>
                    </a:cubicBezTo>
                    <a:cubicBezTo>
                      <a:pt x="601089" y="399622"/>
                      <a:pt x="482392" y="497828"/>
                      <a:pt x="350909" y="693889"/>
                    </a:cubicBezTo>
                    <a:cubicBezTo>
                      <a:pt x="198327" y="921410"/>
                      <a:pt x="106664" y="1084667"/>
                      <a:pt x="85112" y="1167293"/>
                    </a:cubicBezTo>
                    <a:cubicBezTo>
                      <a:pt x="73968" y="1210016"/>
                      <a:pt x="53532" y="1272881"/>
                      <a:pt x="39700" y="1306993"/>
                    </a:cubicBezTo>
                    <a:cubicBezTo>
                      <a:pt x="25618" y="1341719"/>
                      <a:pt x="11058" y="1416520"/>
                      <a:pt x="6615" y="1476963"/>
                    </a:cubicBezTo>
                    <a:cubicBezTo>
                      <a:pt x="0" y="1566963"/>
                      <a:pt x="3227" y="1599552"/>
                      <a:pt x="26024" y="1672954"/>
                    </a:cubicBezTo>
                    <a:cubicBezTo>
                      <a:pt x="75144" y="1831112"/>
                      <a:pt x="258934" y="2138853"/>
                      <a:pt x="373564" y="2254881"/>
                    </a:cubicBezTo>
                    <a:cubicBezTo>
                      <a:pt x="518102" y="2401182"/>
                      <a:pt x="572430" y="2440576"/>
                      <a:pt x="660002" y="2462585"/>
                    </a:cubicBezTo>
                    <a:cubicBezTo>
                      <a:pt x="706672" y="2474314"/>
                      <a:pt x="797626" y="2503840"/>
                      <a:pt x="862122" y="2528200"/>
                    </a:cubicBezTo>
                    <a:cubicBezTo>
                      <a:pt x="965073" y="2567083"/>
                      <a:pt x="992842" y="2584779"/>
                      <a:pt x="1089599" y="2673161"/>
                    </a:cubicBezTo>
                    <a:cubicBezTo>
                      <a:pt x="1150215" y="2728531"/>
                      <a:pt x="1214603" y="2780294"/>
                      <a:pt x="1232683" y="2788190"/>
                    </a:cubicBezTo>
                    <a:cubicBezTo>
                      <a:pt x="1250763" y="2796086"/>
                      <a:pt x="1321998" y="2807898"/>
                      <a:pt x="1390982" y="2814440"/>
                    </a:cubicBezTo>
                    <a:cubicBezTo>
                      <a:pt x="1523058" y="2826963"/>
                      <a:pt x="1599696" y="2817041"/>
                      <a:pt x="1830706" y="2757505"/>
                    </a:cubicBezTo>
                    <a:cubicBezTo>
                      <a:pt x="2031153" y="2705846"/>
                      <a:pt x="2445175" y="2531375"/>
                      <a:pt x="2497370" y="2476569"/>
                    </a:cubicBezTo>
                    <a:cubicBezTo>
                      <a:pt x="2518372" y="2454516"/>
                      <a:pt x="2608456" y="2371082"/>
                      <a:pt x="2697556" y="2291160"/>
                    </a:cubicBezTo>
                    <a:cubicBezTo>
                      <a:pt x="2844522" y="2159333"/>
                      <a:pt x="2861788" y="2139268"/>
                      <a:pt x="2883612" y="2074931"/>
                    </a:cubicBezTo>
                    <a:cubicBezTo>
                      <a:pt x="2965500" y="1833530"/>
                      <a:pt x="3020691" y="1434223"/>
                      <a:pt x="3003124" y="1210263"/>
                    </a:cubicBezTo>
                    <a:lnTo>
                      <a:pt x="2995653" y="1115013"/>
                    </a:lnTo>
                    <a:lnTo>
                      <a:pt x="2898954" y="1022828"/>
                    </a:lnTo>
                    <a:cubicBezTo>
                      <a:pt x="2845770" y="972126"/>
                      <a:pt x="2763838" y="893292"/>
                      <a:pt x="2716882" y="847640"/>
                    </a:cubicBezTo>
                    <a:cubicBezTo>
                      <a:pt x="2654378" y="786871"/>
                      <a:pt x="2610152" y="756224"/>
                      <a:pt x="2551782" y="733230"/>
                    </a:cubicBezTo>
                    <a:cubicBezTo>
                      <a:pt x="2507933" y="715956"/>
                      <a:pt x="2459429" y="693350"/>
                      <a:pt x="2443995" y="682993"/>
                    </a:cubicBezTo>
                    <a:cubicBezTo>
                      <a:pt x="2428562" y="672637"/>
                      <a:pt x="2404542" y="664163"/>
                      <a:pt x="2390618" y="664163"/>
                    </a:cubicBezTo>
                    <a:cubicBezTo>
                      <a:pt x="2352267" y="664163"/>
                      <a:pt x="2289123" y="627102"/>
                      <a:pt x="2212717" y="559747"/>
                    </a:cubicBezTo>
                    <a:cubicBezTo>
                      <a:pt x="2174855" y="526371"/>
                      <a:pt x="2139548" y="499063"/>
                      <a:pt x="2134257" y="499063"/>
                    </a:cubicBezTo>
                    <a:cubicBezTo>
                      <a:pt x="2128966" y="499063"/>
                      <a:pt x="2092576" y="443342"/>
                      <a:pt x="2053390" y="375238"/>
                    </a:cubicBezTo>
                    <a:cubicBezTo>
                      <a:pt x="1933206" y="166358"/>
                      <a:pt x="1880116" y="100065"/>
                      <a:pt x="1802685" y="62181"/>
                    </a:cubicBezTo>
                    <a:cubicBezTo>
                      <a:pt x="1703514" y="13661"/>
                      <a:pt x="1582128" y="0"/>
                      <a:pt x="1456056" y="2317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69A8E"/>
                  </a:gs>
                  <a:gs pos="100000">
                    <a:srgbClr val="C0AE96"/>
                  </a:gs>
                  <a:gs pos="46000">
                    <a:srgbClr val="DAC29E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BC33579C-6F99-4D95-BEB5-DED537EE8364}"/>
                  </a:ext>
                </a:extLst>
              </p:cNvPr>
              <p:cNvSpPr/>
              <p:nvPr/>
            </p:nvSpPr>
            <p:spPr>
              <a:xfrm>
                <a:off x="5852373" y="3661783"/>
                <a:ext cx="3782171" cy="3942243"/>
              </a:xfrm>
              <a:prstGeom prst="roundRect">
                <a:avLst>
                  <a:gd name="adj" fmla="val 0"/>
                </a:avLst>
              </a:prstGeom>
              <a:blipFill dpi="0" rotWithShape="1">
                <a:blip r:embed="rId3">
                  <a:alphaModFix amt="20000"/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D1ACE07-F200-4069-B576-95AEF66177B9}"/>
                </a:ext>
              </a:extLst>
            </p:cNvPr>
            <p:cNvSpPr/>
            <p:nvPr/>
          </p:nvSpPr>
          <p:spPr>
            <a:xfrm>
              <a:off x="4931673" y="1375127"/>
              <a:ext cx="2328655" cy="2328655"/>
            </a:xfrm>
            <a:prstGeom prst="ellipse">
              <a:avLst/>
            </a:prstGeom>
            <a:solidFill>
              <a:srgbClr val="FFFFFF"/>
            </a:solidFill>
            <a:ln w="88900">
              <a:gradFill flip="none" rotWithShape="1">
                <a:gsLst>
                  <a:gs pos="0">
                    <a:srgbClr val="A69A8E"/>
                  </a:gs>
                  <a:gs pos="46000">
                    <a:srgbClr val="DAC29E"/>
                  </a:gs>
                </a:gsLst>
                <a:lin ang="30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E42BBD2-0689-41C5-96A7-2F6917971B09}"/>
                </a:ext>
              </a:extLst>
            </p:cNvPr>
            <p:cNvSpPr/>
            <p:nvPr/>
          </p:nvSpPr>
          <p:spPr>
            <a:xfrm>
              <a:off x="5053808" y="1504560"/>
              <a:ext cx="2073229" cy="2073229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rgbClr val="A69A8E">
                      <a:alpha val="46000"/>
                    </a:srgbClr>
                  </a:gs>
                  <a:gs pos="46000">
                    <a:srgbClr val="DAC29E">
                      <a:alpha val="57000"/>
                    </a:srgbClr>
                  </a:gs>
                </a:gsLst>
                <a:lin ang="30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B402734-33A9-4094-9599-074D61FDE9D3}"/>
                </a:ext>
              </a:extLst>
            </p:cNvPr>
            <p:cNvSpPr/>
            <p:nvPr/>
          </p:nvSpPr>
          <p:spPr>
            <a:xfrm>
              <a:off x="5092183" y="1542135"/>
              <a:ext cx="1994637" cy="1994637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rgbClr val="A69A8E">
                      <a:alpha val="25000"/>
                    </a:srgbClr>
                  </a:gs>
                  <a:gs pos="46000">
                    <a:srgbClr val="DAC29E">
                      <a:alpha val="19000"/>
                    </a:srgbClr>
                  </a:gs>
                </a:gsLst>
                <a:lin ang="30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5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059F653-B443-463A-AE25-096C090847A8}"/>
              </a:ext>
            </a:extLst>
          </p:cNvPr>
          <p:cNvSpPr/>
          <p:nvPr userDrawn="1"/>
        </p:nvSpPr>
        <p:spPr bwMode="auto">
          <a:xfrm>
            <a:off x="944880" y="807720"/>
            <a:ext cx="10302240" cy="5242560"/>
          </a:xfrm>
          <a:prstGeom prst="roundRect">
            <a:avLst>
              <a:gd name="adj" fmla="val 3876"/>
            </a:avLst>
          </a:prstGeom>
          <a:gradFill flip="none" rotWithShape="1">
            <a:gsLst>
              <a:gs pos="0">
                <a:srgbClr val="7A91C4"/>
              </a:gs>
              <a:gs pos="100000">
                <a:srgbClr val="3B5284"/>
              </a:gs>
            </a:gsLst>
            <a:lin ang="16200000" scaled="1"/>
            <a:tileRect/>
          </a:gradFill>
          <a:ln>
            <a:noFill/>
          </a:ln>
          <a:effectLst>
            <a:outerShdw blurRad="457200" dist="114300" sx="101000" sy="101000" algn="ctr" rotWithShape="0">
              <a:schemeClr val="tx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C5EFE99-2911-4575-9A6D-1E89673AEB61}"/>
              </a:ext>
            </a:extLst>
          </p:cNvPr>
          <p:cNvSpPr/>
          <p:nvPr userDrawn="1"/>
        </p:nvSpPr>
        <p:spPr bwMode="auto">
          <a:xfrm>
            <a:off x="685800" y="807720"/>
            <a:ext cx="10302240" cy="5242560"/>
          </a:xfrm>
          <a:prstGeom prst="roundRect">
            <a:avLst>
              <a:gd name="adj" fmla="val 387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C14323-A5B9-4BCC-A009-8615246BE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261" r="30709" b="66920"/>
          <a:stretch>
            <a:fillRect/>
          </a:stretch>
        </p:blipFill>
        <p:spPr>
          <a:xfrm rot="5400000">
            <a:off x="-275492" y="275493"/>
            <a:ext cx="6858000" cy="6307015"/>
          </a:xfrm>
          <a:custGeom>
            <a:avLst/>
            <a:gdLst>
              <a:gd name="connsiteX0" fmla="*/ 0 w 6858000"/>
              <a:gd name="connsiteY0" fmla="*/ 6307015 h 6307015"/>
              <a:gd name="connsiteX1" fmla="*/ 0 w 6858000"/>
              <a:gd name="connsiteY1" fmla="*/ 0 h 6307015"/>
              <a:gd name="connsiteX2" fmla="*/ 6858000 w 6858000"/>
              <a:gd name="connsiteY2" fmla="*/ 0 h 6307015"/>
              <a:gd name="connsiteX3" fmla="*/ 6858000 w 6858000"/>
              <a:gd name="connsiteY3" fmla="*/ 6307015 h 63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307015">
                <a:moveTo>
                  <a:pt x="0" y="6307015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307015"/>
                </a:lnTo>
                <a:close/>
              </a:path>
            </a:pathLst>
          </a:cu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EAC2CA-C49D-422D-9AD9-FCF5E854AA3C}"/>
              </a:ext>
            </a:extLst>
          </p:cNvPr>
          <p:cNvSpPr txBox="1"/>
          <p:nvPr userDrawn="1"/>
        </p:nvSpPr>
        <p:spPr>
          <a:xfrm>
            <a:off x="1013139" y="1543670"/>
            <a:ext cx="1313180" cy="18851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0" kern="1200" noProof="0" dirty="0">
                <a:gradFill flip="none" rotWithShape="1">
                  <a:gsLst>
                    <a:gs pos="24000">
                      <a:schemeClr val="accent1">
                        <a:lumMod val="54000"/>
                        <a:lumOff val="46000"/>
                      </a:schemeClr>
                    </a:gs>
                    <a:gs pos="46000">
                      <a:schemeClr val="accent5"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  <a:gs pos="75000">
                      <a:schemeClr val="accent1">
                        <a:lumMod val="62000"/>
                        <a:lumOff val="3800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endParaRPr lang="zh-CN" altLang="en-US" sz="8800" b="0" kern="1200" dirty="0">
              <a:gradFill flip="none" rotWithShape="1">
                <a:gsLst>
                  <a:gs pos="24000">
                    <a:schemeClr val="accent1">
                      <a:lumMod val="54000"/>
                      <a:lumOff val="46000"/>
                    </a:schemeClr>
                  </a:gs>
                  <a:gs pos="46000">
                    <a:schemeClr val="accent5">
                      <a:lumMod val="78000"/>
                      <a:lumOff val="22000"/>
                    </a:schemeClr>
                  </a:gs>
                  <a:gs pos="100000">
                    <a:schemeClr val="accent2">
                      <a:lumMod val="60000"/>
                    </a:schemeClr>
                  </a:gs>
                  <a:gs pos="75000">
                    <a:schemeClr val="accent1">
                      <a:lumMod val="62000"/>
                      <a:lumOff val="3800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1B814D-C074-43AD-8EEB-036164F83FE3}"/>
              </a:ext>
            </a:extLst>
          </p:cNvPr>
          <p:cNvSpPr txBox="1"/>
          <p:nvPr userDrawn="1"/>
        </p:nvSpPr>
        <p:spPr>
          <a:xfrm>
            <a:off x="1013139" y="3115512"/>
            <a:ext cx="1313180" cy="18851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0" kern="1200" noProof="0" dirty="0">
                <a:gradFill flip="none" rotWithShape="1">
                  <a:gsLst>
                    <a:gs pos="24000">
                      <a:schemeClr val="accent1">
                        <a:lumMod val="54000"/>
                        <a:lumOff val="46000"/>
                      </a:schemeClr>
                    </a:gs>
                    <a:gs pos="46000">
                      <a:schemeClr val="accent5"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  <a:gs pos="75000">
                      <a:schemeClr val="accent1">
                        <a:lumMod val="62000"/>
                        <a:lumOff val="3800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  <a:endParaRPr lang="zh-CN" altLang="en-US" sz="8800" b="0" kern="1200" dirty="0">
              <a:gradFill flip="none" rotWithShape="1">
                <a:gsLst>
                  <a:gs pos="24000">
                    <a:schemeClr val="accent1">
                      <a:lumMod val="54000"/>
                      <a:lumOff val="46000"/>
                    </a:schemeClr>
                  </a:gs>
                  <a:gs pos="46000">
                    <a:schemeClr val="accent5">
                      <a:lumMod val="78000"/>
                      <a:lumOff val="22000"/>
                    </a:schemeClr>
                  </a:gs>
                  <a:gs pos="100000">
                    <a:schemeClr val="accent2">
                      <a:lumMod val="60000"/>
                    </a:schemeClr>
                  </a:gs>
                  <a:gs pos="75000">
                    <a:schemeClr val="accent1">
                      <a:lumMod val="62000"/>
                      <a:lumOff val="38000"/>
                    </a:schemeClr>
                  </a:gs>
                </a:gsLst>
                <a:lin ang="54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7B585AD-FFA7-4A57-855F-5DF16970F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995" r="9995"/>
          <a:stretch>
            <a:fillRect/>
          </a:stretch>
        </p:blipFill>
        <p:spPr>
          <a:xfrm>
            <a:off x="0" y="0"/>
            <a:ext cx="12192000" cy="5120640"/>
          </a:xfrm>
          <a:custGeom>
            <a:avLst/>
            <a:gdLst>
              <a:gd name="connsiteX0" fmla="*/ 0 w 12192000"/>
              <a:gd name="connsiteY0" fmla="*/ 0 h 5120640"/>
              <a:gd name="connsiteX1" fmla="*/ 12192000 w 12192000"/>
              <a:gd name="connsiteY1" fmla="*/ 0 h 5120640"/>
              <a:gd name="connsiteX2" fmla="*/ 12192000 w 12192000"/>
              <a:gd name="connsiteY2" fmla="*/ 5120640 h 5120640"/>
              <a:gd name="connsiteX3" fmla="*/ 0 w 12192000"/>
              <a:gd name="connsiteY3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0640">
                <a:moveTo>
                  <a:pt x="0" y="0"/>
                </a:moveTo>
                <a:lnTo>
                  <a:pt x="12192000" y="0"/>
                </a:lnTo>
                <a:lnTo>
                  <a:pt x="12192000" y="5120640"/>
                </a:lnTo>
                <a:lnTo>
                  <a:pt x="0" y="5120640"/>
                </a:lnTo>
                <a:close/>
              </a:path>
            </a:pathLst>
          </a:cu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B7BC3D1-597A-4C5C-A86D-7AA404104940}"/>
              </a:ext>
            </a:extLst>
          </p:cNvPr>
          <p:cNvSpPr/>
          <p:nvPr userDrawn="1"/>
        </p:nvSpPr>
        <p:spPr bwMode="auto">
          <a:xfrm>
            <a:off x="944880" y="807720"/>
            <a:ext cx="10302240" cy="5242560"/>
          </a:xfrm>
          <a:prstGeom prst="roundRect">
            <a:avLst>
              <a:gd name="adj" fmla="val 3876"/>
            </a:avLst>
          </a:prstGeom>
          <a:gradFill flip="none" rotWithShape="1">
            <a:gsLst>
              <a:gs pos="0">
                <a:srgbClr val="7A91C4"/>
              </a:gs>
              <a:gs pos="100000">
                <a:srgbClr val="3B5284"/>
              </a:gs>
            </a:gsLst>
            <a:lin ang="16200000" scaled="1"/>
            <a:tileRect/>
          </a:gradFill>
          <a:ln>
            <a:noFill/>
          </a:ln>
          <a:effectLst>
            <a:outerShdw blurRad="457200" dist="114300" sx="101000" sy="101000" algn="ctr" rotWithShape="0">
              <a:schemeClr val="tx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6AB3EBC-318A-44F1-A703-0E1BDC46E574}"/>
              </a:ext>
            </a:extLst>
          </p:cNvPr>
          <p:cNvSpPr/>
          <p:nvPr userDrawn="1"/>
        </p:nvSpPr>
        <p:spPr bwMode="auto">
          <a:xfrm>
            <a:off x="944880" y="1056640"/>
            <a:ext cx="10302240" cy="5242560"/>
          </a:xfrm>
          <a:prstGeom prst="roundRect">
            <a:avLst>
              <a:gd name="adj" fmla="val 387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6FCCA3-14D1-45A6-B148-033FB16F6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916" r="14364" b="66920"/>
          <a:stretch>
            <a:fillRect/>
          </a:stretch>
        </p:blipFill>
        <p:spPr>
          <a:xfrm>
            <a:off x="0" y="2788920"/>
            <a:ext cx="12192000" cy="4069080"/>
          </a:xfrm>
          <a:custGeom>
            <a:avLst/>
            <a:gdLst>
              <a:gd name="connsiteX0" fmla="*/ 0 w 12192000"/>
              <a:gd name="connsiteY0" fmla="*/ 0 h 4069080"/>
              <a:gd name="connsiteX1" fmla="*/ 12192000 w 12192000"/>
              <a:gd name="connsiteY1" fmla="*/ 0 h 4069080"/>
              <a:gd name="connsiteX2" fmla="*/ 12192000 w 12192000"/>
              <a:gd name="connsiteY2" fmla="*/ 4069080 h 4069080"/>
              <a:gd name="connsiteX3" fmla="*/ 0 w 12192000"/>
              <a:gd name="connsiteY3" fmla="*/ 4069080 h 406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69080">
                <a:moveTo>
                  <a:pt x="0" y="0"/>
                </a:moveTo>
                <a:lnTo>
                  <a:pt x="12192000" y="0"/>
                </a:lnTo>
                <a:lnTo>
                  <a:pt x="12192000" y="4069080"/>
                </a:lnTo>
                <a:lnTo>
                  <a:pt x="0" y="406908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993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5506C1-05F8-4F30-A45B-A65F12D30587}"/>
              </a:ext>
            </a:extLst>
          </p:cNvPr>
          <p:cNvGrpSpPr/>
          <p:nvPr userDrawn="1"/>
        </p:nvGrpSpPr>
        <p:grpSpPr>
          <a:xfrm>
            <a:off x="497711" y="565111"/>
            <a:ext cx="11264016" cy="441887"/>
            <a:chOff x="497711" y="565111"/>
            <a:chExt cx="11264016" cy="44188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3C38A4C-D663-48C2-BD9F-BD40E280BC32}"/>
                </a:ext>
              </a:extLst>
            </p:cNvPr>
            <p:cNvGrpSpPr/>
            <p:nvPr userDrawn="1"/>
          </p:nvGrpSpPr>
          <p:grpSpPr>
            <a:xfrm>
              <a:off x="497711" y="565111"/>
              <a:ext cx="11227443" cy="441887"/>
              <a:chOff x="497711" y="565111"/>
              <a:chExt cx="11227443" cy="441887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3F48DE8A-97BB-44B2-991F-8AF9B00F4376}"/>
                  </a:ext>
                </a:extLst>
              </p:cNvPr>
              <p:cNvSpPr/>
              <p:nvPr/>
            </p:nvSpPr>
            <p:spPr>
              <a:xfrm>
                <a:off x="497711" y="821803"/>
                <a:ext cx="11227443" cy="185195"/>
              </a:xfrm>
              <a:custGeom>
                <a:avLst/>
                <a:gdLst>
                  <a:gd name="connsiteX0" fmla="*/ 0 w 11227443"/>
                  <a:gd name="connsiteY0" fmla="*/ 185195 h 185195"/>
                  <a:gd name="connsiteX1" fmla="*/ 11042248 w 11227443"/>
                  <a:gd name="connsiteY1" fmla="*/ 185195 h 185195"/>
                  <a:gd name="connsiteX2" fmla="*/ 11227443 w 11227443"/>
                  <a:gd name="connsiteY2" fmla="*/ 0 h 18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27443" h="185195">
                    <a:moveTo>
                      <a:pt x="0" y="185195"/>
                    </a:moveTo>
                    <a:lnTo>
                      <a:pt x="11042248" y="185195"/>
                    </a:lnTo>
                    <a:lnTo>
                      <a:pt x="11227443" y="0"/>
                    </a:lnTo>
                  </a:path>
                </a:pathLst>
              </a:custGeom>
              <a:noFill/>
              <a:ln w="6350">
                <a:solidFill>
                  <a:srgbClr val="536F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F9234C65-57B6-4571-9254-1849914BB735}"/>
                  </a:ext>
                </a:extLst>
              </p:cNvPr>
              <p:cNvSpPr/>
              <p:nvPr/>
            </p:nvSpPr>
            <p:spPr bwMode="auto">
              <a:xfrm>
                <a:off x="497711" y="565111"/>
                <a:ext cx="298017" cy="298017"/>
              </a:xfrm>
              <a:prstGeom prst="ellipse">
                <a:avLst/>
              </a:prstGeom>
              <a:gradFill flip="none" rotWithShape="1">
                <a:gsLst>
                  <a:gs pos="0">
                    <a:srgbClr val="BCA880"/>
                  </a:gs>
                  <a:gs pos="52000">
                    <a:srgbClr val="E4D2B7"/>
                  </a:gs>
                </a:gsLst>
                <a:lin ang="135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381B725-D28E-4E3B-8766-6B677834319D}"/>
                  </a:ext>
                </a:extLst>
              </p:cNvPr>
              <p:cNvSpPr/>
              <p:nvPr/>
            </p:nvSpPr>
            <p:spPr bwMode="auto">
              <a:xfrm>
                <a:off x="703554" y="753361"/>
                <a:ext cx="127129" cy="127129"/>
              </a:xfrm>
              <a:prstGeom prst="ellipse">
                <a:avLst/>
              </a:prstGeom>
              <a:gradFill>
                <a:gsLst>
                  <a:gs pos="0">
                    <a:srgbClr val="7A91C4"/>
                  </a:gs>
                  <a:gs pos="100000">
                    <a:srgbClr val="3B5284"/>
                  </a:gs>
                </a:gsLst>
                <a:lin ang="0" scaled="1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2000" b="1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EDBD088-5D95-4BE6-A767-F3FE9844D794}"/>
                </a:ext>
              </a:extLst>
            </p:cNvPr>
            <p:cNvSpPr/>
            <p:nvPr userDrawn="1"/>
          </p:nvSpPr>
          <p:spPr>
            <a:xfrm>
              <a:off x="11716008" y="782595"/>
              <a:ext cx="45719" cy="45719"/>
            </a:xfrm>
            <a:prstGeom prst="ellipse">
              <a:avLst/>
            </a:prstGeom>
            <a:noFill/>
            <a:ln w="6350">
              <a:solidFill>
                <a:srgbClr val="536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8" name="OfficePLUS.cn-14">
            <a:hlinkClick r:id="rId2"/>
            <a:extLst>
              <a:ext uri="{FF2B5EF4-FFF2-40B4-BE49-F238E27FC236}">
                <a16:creationId xmlns:a16="http://schemas.microsoft.com/office/drawing/2014/main" id="{305E324C-987B-4CA6-BBD3-DBEF9AC89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81" y="619288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7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410468-CAC7-437E-B03E-5E54D01B4C85}"/>
              </a:ext>
            </a:extLst>
          </p:cNvPr>
          <p:cNvSpPr txBox="1"/>
          <p:nvPr/>
        </p:nvSpPr>
        <p:spPr>
          <a:xfrm>
            <a:off x="1530626" y="2331332"/>
            <a:ext cx="9130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gradFill flip="none" rotWithShape="1">
                  <a:gsLst>
                    <a:gs pos="24000">
                      <a:schemeClr val="accent1">
                        <a:lumMod val="54000"/>
                        <a:lumOff val="46000"/>
                      </a:schemeClr>
                    </a:gs>
                    <a:gs pos="46000">
                      <a:schemeClr val="accent5"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  <a:gs pos="75000">
                      <a:schemeClr val="accent1">
                        <a:lumMod val="62000"/>
                        <a:lumOff val="3800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外事工作总结汇报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8EBC43C-92B7-4BEE-B97C-46BC3C82E6B3}"/>
              </a:ext>
            </a:extLst>
          </p:cNvPr>
          <p:cNvSpPr txBox="1"/>
          <p:nvPr/>
        </p:nvSpPr>
        <p:spPr>
          <a:xfrm>
            <a:off x="1530626" y="1561913"/>
            <a:ext cx="913074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>
                <a:gradFill flip="none" rotWithShape="1">
                  <a:gsLst>
                    <a:gs pos="24000">
                      <a:schemeClr val="accent1">
                        <a:lumMod val="70000"/>
                        <a:lumOff val="30000"/>
                      </a:schemeClr>
                    </a:gs>
                    <a:gs pos="53000">
                      <a:schemeClr val="accent5"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3000"/>
                      </a:schemeClr>
                    </a:gs>
                    <a:gs pos="80000">
                      <a:schemeClr val="accent1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4400" dirty="0"/>
              <a:t>2021 </a:t>
            </a:r>
            <a:r>
              <a:rPr lang="zh-CN" altLang="en-US" sz="4400" dirty="0"/>
              <a:t>年 度</a:t>
            </a:r>
            <a:endParaRPr lang="en-US" altLang="zh-CN" sz="4400" dirty="0"/>
          </a:p>
        </p:txBody>
      </p:sp>
      <p:sp>
        <p:nvSpPr>
          <p:cNvPr id="4" name="公1">
            <a:extLst>
              <a:ext uri="{FF2B5EF4-FFF2-40B4-BE49-F238E27FC236}">
                <a16:creationId xmlns:a16="http://schemas.microsoft.com/office/drawing/2014/main" id="{F0F95939-E85B-416E-8B91-CC5B96E2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055" y="3932784"/>
            <a:ext cx="1669891" cy="328479"/>
          </a:xfrm>
          <a:prstGeom prst="rect">
            <a:avLst/>
          </a:prstGeom>
          <a:noFill/>
          <a:ln>
            <a:noFill/>
          </a:ln>
        </p:spPr>
        <p:txBody>
          <a:bodyPr wrap="square" lIns="91372" tIns="45684" rIns="91372" bIns="45684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2022/03/11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28" y="6411180"/>
            <a:ext cx="2621344" cy="446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5017477"/>
            <a:ext cx="857546" cy="8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071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67963D-8F98-1449-ACCA-27D2A565B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1" y="1686804"/>
            <a:ext cx="6335745" cy="29987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24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071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C9DEEF-CC7E-834A-BEF7-03169A8646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1122975"/>
            <a:ext cx="5270500" cy="2964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67B57A-36B8-434B-8F11-E517F035C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45" y="2389651"/>
            <a:ext cx="5270500" cy="2964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86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071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A40BDC-96B4-5347-B700-DE3FE435F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8" y="2362178"/>
            <a:ext cx="5270500" cy="296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7FE1B9-B601-3C4C-B235-51F357053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24" y="1314114"/>
            <a:ext cx="5270500" cy="296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14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071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20037A-AEB1-2C48-BF0D-C0863ED4C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3" y="1231863"/>
            <a:ext cx="5270500" cy="2952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E823BB-90BA-E043-8120-8AF4786ECC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45" y="2431842"/>
            <a:ext cx="5270500" cy="2943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71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25D728-BE9E-5740-9E90-010BBB307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67" y="1414040"/>
            <a:ext cx="5491537" cy="307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73CA15-755A-3B4A-9D10-47F02E3CE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0" y="1418672"/>
            <a:ext cx="5491538" cy="3084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9D547-0CD8-5D42-B7F1-42D17052B7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" y="1414040"/>
            <a:ext cx="5491540" cy="308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3505B20-70C0-8F40-ADCD-2F321C82FB00}"/>
              </a:ext>
            </a:extLst>
          </p:cNvPr>
          <p:cNvSpPr txBox="1"/>
          <p:nvPr/>
        </p:nvSpPr>
        <p:spPr>
          <a:xfrm>
            <a:off x="596114" y="5349895"/>
            <a:ext cx="260840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常见问题：</a:t>
            </a:r>
            <a:endParaRPr kumimoji="1" lang="en-US" altLang="zh-CN" sz="2000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为什么录制</a:t>
            </a:r>
            <a:r>
              <a:rPr kumimoji="1" lang="en-US" altLang="zh-CN" dirty="0"/>
              <a:t>MOOC</a:t>
            </a:r>
          </a:p>
          <a:p>
            <a:pPr marL="342900" indent="-342900">
              <a:buAutoNum type="arabicPeriod"/>
            </a:pPr>
            <a:r>
              <a:rPr kumimoji="1" lang="zh-CN" altLang="en-US" dirty="0"/>
              <a:t>需要投入多大的精力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制作费用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问题与困难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1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公2">
            <a:extLst>
              <a:ext uri="{FF2B5EF4-FFF2-40B4-BE49-F238E27FC236}">
                <a16:creationId xmlns:a16="http://schemas.microsoft.com/office/drawing/2014/main" id="{0BA5CF6C-8A0B-4118-BB1B-345E7CF0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320" y="3742552"/>
            <a:ext cx="2097360" cy="350793"/>
          </a:xfrm>
          <a:prstGeom prst="rect">
            <a:avLst/>
          </a:prstGeom>
          <a:noFill/>
          <a:ln>
            <a:noFill/>
          </a:ln>
        </p:spPr>
        <p:txBody>
          <a:bodyPr wrap="square" lIns="91372" tIns="45684" rIns="91372" bIns="45684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100">
                <a:solidFill>
                  <a:schemeClr val="accent1">
                    <a:lumMod val="60000"/>
                    <a:lumOff val="4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汇报人：宋扬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410468-CAC7-437E-B03E-5E54D01B4C85}"/>
              </a:ext>
            </a:extLst>
          </p:cNvPr>
          <p:cNvSpPr txBox="1"/>
          <p:nvPr/>
        </p:nvSpPr>
        <p:spPr>
          <a:xfrm>
            <a:off x="3038453" y="1752637"/>
            <a:ext cx="69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gradFill flip="none" rotWithShape="1">
                  <a:gsLst>
                    <a:gs pos="24000">
                      <a:schemeClr val="accent1">
                        <a:lumMod val="54000"/>
                        <a:lumOff val="46000"/>
                      </a:schemeClr>
                    </a:gs>
                    <a:gs pos="46000">
                      <a:schemeClr val="accent5">
                        <a:lumMod val="78000"/>
                        <a:lumOff val="22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  <a:gs pos="75000">
                      <a:schemeClr val="accent1">
                        <a:lumMod val="62000"/>
                        <a:lumOff val="38000"/>
                      </a:schemeClr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感谢各位老师的支持！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28" y="6411180"/>
            <a:ext cx="2621344" cy="4468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5017477"/>
            <a:ext cx="857546" cy="8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52A1AB28-DC96-4FB2-9423-9DCD65A2930B}"/>
              </a:ext>
            </a:extLst>
          </p:cNvPr>
          <p:cNvSpPr txBox="1"/>
          <p:nvPr/>
        </p:nvSpPr>
        <p:spPr>
          <a:xfrm>
            <a:off x="6132784" y="1589157"/>
            <a:ext cx="312551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引智工作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272D095-F796-4BF4-98CD-158897A877B6}"/>
              </a:ext>
            </a:extLst>
          </p:cNvPr>
          <p:cNvSpPr txBox="1"/>
          <p:nvPr/>
        </p:nvSpPr>
        <p:spPr>
          <a:xfrm>
            <a:off x="5480765" y="1039538"/>
            <a:ext cx="2877820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dirty="0">
                <a:ln w="3175">
                  <a:solidFill>
                    <a:schemeClr val="accent4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dirty="0">
              <a:ln w="3175">
                <a:solidFill>
                  <a:schemeClr val="accent4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5F9DB14-E57C-41B6-B3EC-2EA737B424AD}"/>
              </a:ext>
            </a:extLst>
          </p:cNvPr>
          <p:cNvSpPr txBox="1"/>
          <p:nvPr/>
        </p:nvSpPr>
        <p:spPr>
          <a:xfrm>
            <a:off x="6132784" y="3290501"/>
            <a:ext cx="312551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国际交流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285F768-BDA7-4AB5-9B67-0C778A18BD68}"/>
              </a:ext>
            </a:extLst>
          </p:cNvPr>
          <p:cNvSpPr txBox="1"/>
          <p:nvPr/>
        </p:nvSpPr>
        <p:spPr>
          <a:xfrm>
            <a:off x="5480765" y="2740882"/>
            <a:ext cx="2877820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dirty="0">
                <a:ln w="3175">
                  <a:solidFill>
                    <a:schemeClr val="accent4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dirty="0">
              <a:ln w="3175">
                <a:solidFill>
                  <a:schemeClr val="accent4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278C773-04AE-4A9B-9B02-F27E33CB71F3}"/>
              </a:ext>
            </a:extLst>
          </p:cNvPr>
          <p:cNvSpPr txBox="1"/>
          <p:nvPr/>
        </p:nvSpPr>
        <p:spPr>
          <a:xfrm>
            <a:off x="6132784" y="4991845"/>
            <a:ext cx="312551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政策提示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9EC5912-8E95-4782-8834-5FEC901229D7}"/>
              </a:ext>
            </a:extLst>
          </p:cNvPr>
          <p:cNvSpPr txBox="1"/>
          <p:nvPr/>
        </p:nvSpPr>
        <p:spPr>
          <a:xfrm>
            <a:off x="5480765" y="4442226"/>
            <a:ext cx="2877820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dirty="0">
                <a:ln w="3175">
                  <a:solidFill>
                    <a:schemeClr val="accent4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dirty="0">
              <a:ln w="3175">
                <a:solidFill>
                  <a:schemeClr val="accent4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55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88930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" name="îSľiḋè">
            <a:extLst>
              <a:ext uri="{FF2B5EF4-FFF2-40B4-BE49-F238E27FC236}">
                <a16:creationId xmlns:a16="http://schemas.microsoft.com/office/drawing/2014/main" id="{1377B6C9-A223-47B0-97AC-C9E2546B7CE2}"/>
              </a:ext>
            </a:extLst>
          </p:cNvPr>
          <p:cNvSpPr/>
          <p:nvPr/>
        </p:nvSpPr>
        <p:spPr>
          <a:xfrm>
            <a:off x="660400" y="2909106"/>
            <a:ext cx="5220181" cy="2168613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>
            <a:noFill/>
          </a:ln>
          <a:effectLst>
            <a:outerShdw blurRad="190500" sx="101000" sy="101000" algn="ctr" rotWithShape="0">
              <a:srgbClr val="3B5284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4" name="íṧḻíḋê">
            <a:extLst>
              <a:ext uri="{FF2B5EF4-FFF2-40B4-BE49-F238E27FC236}">
                <a16:creationId xmlns:a16="http://schemas.microsoft.com/office/drawing/2014/main" id="{7D640088-F455-4E4A-B320-AD51D6A1F0E3}"/>
              </a:ext>
            </a:extLst>
          </p:cNvPr>
          <p:cNvSpPr txBox="1"/>
          <p:nvPr/>
        </p:nvSpPr>
        <p:spPr>
          <a:xfrm flipH="1">
            <a:off x="1050202" y="3207962"/>
            <a:ext cx="3147113" cy="442674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i="0" noProof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全职外籍专家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$ļîḋê">
            <a:extLst>
              <a:ext uri="{FF2B5EF4-FFF2-40B4-BE49-F238E27FC236}">
                <a16:creationId xmlns:a16="http://schemas.microsoft.com/office/drawing/2014/main" id="{68F4C363-769B-442A-97AF-8A2DF4DA855C}"/>
              </a:ext>
            </a:extLst>
          </p:cNvPr>
          <p:cNvSpPr/>
          <p:nvPr/>
        </p:nvSpPr>
        <p:spPr>
          <a:xfrm flipH="1">
            <a:off x="1050202" y="3580774"/>
            <a:ext cx="4533879" cy="119808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41</a:t>
            </a: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外籍专家全职受聘</a:t>
            </a:r>
            <a:endParaRPr lang="en-US" altLang="zh-CN" sz="16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高层次人才（境内外高水平大学曾</a:t>
            </a:r>
            <a:r>
              <a:rPr lang="en-US" altLang="zh-CN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现任（副</a:t>
            </a:r>
            <a:r>
              <a:rPr lang="en-US" altLang="zh-CN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助理）教授）占比</a:t>
            </a: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逾</a:t>
            </a: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1/4</a:t>
            </a:r>
            <a:endParaRPr lang="en-US" altLang="zh-CN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引智工作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1444052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国际化师资队伍建持续寻求线上</a:t>
            </a: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线下双平台发展路径</a:t>
            </a:r>
          </a:p>
        </p:txBody>
      </p:sp>
      <p:sp>
        <p:nvSpPr>
          <p:cNvPr id="38" name="îSľiḋè">
            <a:extLst>
              <a:ext uri="{FF2B5EF4-FFF2-40B4-BE49-F238E27FC236}">
                <a16:creationId xmlns:a16="http://schemas.microsoft.com/office/drawing/2014/main" id="{2911D4CA-059B-45F1-8F85-B96ADC74D642}"/>
              </a:ext>
            </a:extLst>
          </p:cNvPr>
          <p:cNvSpPr/>
          <p:nvPr/>
        </p:nvSpPr>
        <p:spPr>
          <a:xfrm>
            <a:off x="6095999" y="2909106"/>
            <a:ext cx="5220181" cy="2168613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>
            <a:noFill/>
          </a:ln>
          <a:effectLst>
            <a:outerShdw blurRad="190500" sx="101000" sy="101000" algn="ctr" rotWithShape="0">
              <a:srgbClr val="3B5284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2" name="íṧḻíḋê">
            <a:extLst>
              <a:ext uri="{FF2B5EF4-FFF2-40B4-BE49-F238E27FC236}">
                <a16:creationId xmlns:a16="http://schemas.microsoft.com/office/drawing/2014/main" id="{2E526C18-D924-4A8E-8367-108DE2DF3F75}"/>
              </a:ext>
            </a:extLst>
          </p:cNvPr>
          <p:cNvSpPr txBox="1"/>
          <p:nvPr/>
        </p:nvSpPr>
        <p:spPr>
          <a:xfrm flipH="1">
            <a:off x="6468326" y="3207962"/>
            <a:ext cx="3415215" cy="442674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远程授课外专</a:t>
            </a:r>
          </a:p>
        </p:txBody>
      </p:sp>
      <p:sp>
        <p:nvSpPr>
          <p:cNvPr id="43" name="í$ļîḋê">
            <a:extLst>
              <a:ext uri="{FF2B5EF4-FFF2-40B4-BE49-F238E27FC236}">
                <a16:creationId xmlns:a16="http://schemas.microsoft.com/office/drawing/2014/main" id="{D19D5A0C-2481-4F4C-AF7F-1E163954D2EA}"/>
              </a:ext>
            </a:extLst>
          </p:cNvPr>
          <p:cNvSpPr/>
          <p:nvPr/>
        </p:nvSpPr>
        <p:spPr>
          <a:xfrm flipH="1">
            <a:off x="6561629" y="3580774"/>
            <a:ext cx="4458051" cy="119808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外籍专家</a:t>
            </a: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23</a:t>
            </a: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人次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海外远程授课</a:t>
            </a:r>
            <a:endParaRPr lang="en-US" altLang="zh-CN" sz="16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参照</a:t>
            </a:r>
            <a:r>
              <a:rPr lang="en-US" altLang="zh-CN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关于我校利用远程方式开展各类引智项目的通知</a:t>
            </a:r>
            <a:r>
              <a:rPr lang="en-US" altLang="zh-CN" sz="16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16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87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Sľiḋè">
            <a:extLst>
              <a:ext uri="{FF2B5EF4-FFF2-40B4-BE49-F238E27FC236}">
                <a16:creationId xmlns:a16="http://schemas.microsoft.com/office/drawing/2014/main" id="{1377B6C9-A223-47B0-97AC-C9E2546B7CE2}"/>
              </a:ext>
            </a:extLst>
          </p:cNvPr>
          <p:cNvSpPr/>
          <p:nvPr/>
        </p:nvSpPr>
        <p:spPr>
          <a:xfrm>
            <a:off x="663928" y="3281081"/>
            <a:ext cx="8705984" cy="1828801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>
            <a:noFill/>
          </a:ln>
          <a:effectLst>
            <a:outerShdw blurRad="190500" sx="101000" sy="101000" algn="ctr" rotWithShape="0">
              <a:srgbClr val="3B5284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230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引智工作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1444052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国际化师资队伍建持续寻求线上</a:t>
            </a: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线下双平台发展路径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2024469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确保防疫措施落实，加强服务保障：全程追踪服务，实现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27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外籍专家返华返校，开展线下教学</a:t>
            </a:r>
          </a:p>
        </p:txBody>
      </p:sp>
      <p:pic>
        <p:nvPicPr>
          <p:cNvPr id="16" name="图形 40" descr="文档">
            <a:extLst>
              <a:ext uri="{FF2B5EF4-FFF2-40B4-BE49-F238E27FC236}">
                <a16:creationId xmlns:a16="http://schemas.microsoft.com/office/drawing/2014/main" id="{BCAD21CE-2498-4C54-A3D3-10EEFD382C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7928" y="3689497"/>
            <a:ext cx="400040" cy="400040"/>
          </a:xfrm>
          <a:prstGeom prst="rect">
            <a:avLst/>
          </a:prstGeom>
        </p:spPr>
      </p:pic>
      <p:pic>
        <p:nvPicPr>
          <p:cNvPr id="17" name="图形 40" descr="文档">
            <a:extLst>
              <a:ext uri="{FF2B5EF4-FFF2-40B4-BE49-F238E27FC236}">
                <a16:creationId xmlns:a16="http://schemas.microsoft.com/office/drawing/2014/main" id="{BCAD21CE-2498-4C54-A3D3-10EEFD382C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7928" y="4369211"/>
            <a:ext cx="400040" cy="40004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03119C9-AA6F-4095-83C5-F65D51D26DB3}"/>
              </a:ext>
            </a:extLst>
          </p:cNvPr>
          <p:cNvSpPr txBox="1"/>
          <p:nvPr/>
        </p:nvSpPr>
        <p:spPr>
          <a:xfrm>
            <a:off x="2037987" y="3703312"/>
            <a:ext cx="7748809" cy="41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疫情期间境外外专（新聘）赴京及入职流程说明</a:t>
            </a:r>
            <a:r>
              <a:rPr lang="en-US" altLang="zh-CN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（中英文）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3119C9-AA6F-4095-83C5-F65D51D26DB3}"/>
              </a:ext>
            </a:extLst>
          </p:cNvPr>
          <p:cNvSpPr txBox="1"/>
          <p:nvPr/>
        </p:nvSpPr>
        <p:spPr>
          <a:xfrm>
            <a:off x="2037986" y="4396876"/>
            <a:ext cx="649943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疫情期间境外外专（在职）返华返京流程说明</a:t>
            </a:r>
            <a:r>
              <a:rPr lang="en-US" altLang="zh-CN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1800" b="1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（中英文）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71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0188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引智工作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1444052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国际化师资队伍建持续寻求线上</a:t>
            </a: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线下双平台发展路径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2024469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确保防疫措施落实，加强服务保障：全程追踪服务，实现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27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外籍专家返华返校，开展线下教学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2530670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加强引智人才思政考察工作，把好海外人才政治关、品德关</a:t>
            </a:r>
          </a:p>
        </p:txBody>
      </p:sp>
      <p:sp>
        <p:nvSpPr>
          <p:cNvPr id="15" name="îSľiḋè">
            <a:extLst>
              <a:ext uri="{FF2B5EF4-FFF2-40B4-BE49-F238E27FC236}">
                <a16:creationId xmlns:a16="http://schemas.microsoft.com/office/drawing/2014/main" id="{1377B6C9-A223-47B0-97AC-C9E2546B7CE2}"/>
              </a:ext>
            </a:extLst>
          </p:cNvPr>
          <p:cNvSpPr/>
          <p:nvPr/>
        </p:nvSpPr>
        <p:spPr>
          <a:xfrm>
            <a:off x="660400" y="3207863"/>
            <a:ext cx="10914224" cy="2168613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>
            <a:noFill/>
          </a:ln>
          <a:effectLst>
            <a:outerShdw blurRad="190500" sx="101000" sy="101000" algn="ctr" rotWithShape="0">
              <a:srgbClr val="3B5284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1" name="í$ļîḋê">
            <a:extLst>
              <a:ext uri="{FF2B5EF4-FFF2-40B4-BE49-F238E27FC236}">
                <a16:creationId xmlns:a16="http://schemas.microsoft.com/office/drawing/2014/main" id="{68F4C363-769B-442A-97AF-8A2DF4DA855C}"/>
              </a:ext>
            </a:extLst>
          </p:cNvPr>
          <p:cNvSpPr/>
          <p:nvPr/>
        </p:nvSpPr>
        <p:spPr>
          <a:xfrm flipH="1">
            <a:off x="1303697" y="3473884"/>
            <a:ext cx="8347296" cy="46139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北京大学外国语学院外籍专任教师（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岗）思想政治和师德师风评估工作实施办法（试行）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US" altLang="zh-CN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í$ļîḋê">
            <a:extLst>
              <a:ext uri="{FF2B5EF4-FFF2-40B4-BE49-F238E27FC236}">
                <a16:creationId xmlns:a16="http://schemas.microsoft.com/office/drawing/2014/main" id="{68F4C363-769B-442A-97AF-8A2DF4DA855C}"/>
              </a:ext>
            </a:extLst>
          </p:cNvPr>
          <p:cNvSpPr/>
          <p:nvPr/>
        </p:nvSpPr>
        <p:spPr>
          <a:xfrm flipH="1">
            <a:off x="1637947" y="4073341"/>
            <a:ext cx="5245681" cy="396618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明确聘前考核措施及要求，落实考核责任制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76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804122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引智工作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1444052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 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国际化师资队伍建持续寻求线上</a:t>
            </a:r>
            <a:r>
              <a:rPr lang="en-U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线下双平台发展路径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1986286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 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确保防疫措施落实，加强服务保障：全程追踪服务，实现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27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外籍专家返华返校，开展线下教学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2560131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 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加强引智人才思政考察工作，把好海外人才政治关、品德关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8C830B-65F7-470E-B88D-84F6A03FC573}"/>
              </a:ext>
            </a:extLst>
          </p:cNvPr>
          <p:cNvSpPr txBox="1"/>
          <p:nvPr/>
        </p:nvSpPr>
        <p:spPr>
          <a:xfrm>
            <a:off x="663927" y="3102365"/>
            <a:ext cx="10763704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altLang="zh-CN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 </a:t>
            </a:r>
            <a:r>
              <a:rPr lang="zh-CN" altLang="en-US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积极申请“海外学者”及“海外名家”讲学计划支持，邀请国际学者开展讲座</a:t>
            </a:r>
          </a:p>
        </p:txBody>
      </p:sp>
      <p:sp>
        <p:nvSpPr>
          <p:cNvPr id="17" name="îSľiḋè">
            <a:extLst>
              <a:ext uri="{FF2B5EF4-FFF2-40B4-BE49-F238E27FC236}">
                <a16:creationId xmlns:a16="http://schemas.microsoft.com/office/drawing/2014/main" id="{1377B6C9-A223-47B0-97AC-C9E2546B7CE2}"/>
              </a:ext>
            </a:extLst>
          </p:cNvPr>
          <p:cNvSpPr/>
          <p:nvPr/>
        </p:nvSpPr>
        <p:spPr>
          <a:xfrm>
            <a:off x="660400" y="3664240"/>
            <a:ext cx="10914224" cy="1659974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>
            <a:noFill/>
          </a:ln>
          <a:effectLst>
            <a:outerShdw blurRad="190500" sx="101000" sy="101000" algn="ctr" rotWithShape="0">
              <a:srgbClr val="3B5284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í$ļîḋê">
            <a:extLst>
              <a:ext uri="{FF2B5EF4-FFF2-40B4-BE49-F238E27FC236}">
                <a16:creationId xmlns:a16="http://schemas.microsoft.com/office/drawing/2014/main" id="{68F4C363-769B-442A-97AF-8A2DF4DA855C}"/>
              </a:ext>
            </a:extLst>
          </p:cNvPr>
          <p:cNvSpPr/>
          <p:nvPr/>
        </p:nvSpPr>
        <p:spPr>
          <a:xfrm flipH="1">
            <a:off x="1339912" y="4110602"/>
            <a:ext cx="4533879" cy="46139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</a:t>
            </a:r>
            <a:r>
              <a:rPr lang="en-US" altLang="zh-CN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CN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外籍学者举办</a:t>
            </a:r>
            <a:r>
              <a:rPr lang="en-US" altLang="zh-CN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</a:t>
            </a:r>
            <a:r>
              <a:rPr lang="zh-CN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场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学术讲座</a:t>
            </a:r>
            <a:endParaRPr lang="en-US" altLang="zh-CN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í$ļîḋê">
            <a:extLst>
              <a:ext uri="{FF2B5EF4-FFF2-40B4-BE49-F238E27FC236}">
                <a16:creationId xmlns:a16="http://schemas.microsoft.com/office/drawing/2014/main" id="{68F4C363-769B-442A-97AF-8A2DF4DA855C}"/>
              </a:ext>
            </a:extLst>
          </p:cNvPr>
          <p:cNvSpPr/>
          <p:nvPr/>
        </p:nvSpPr>
        <p:spPr>
          <a:xfrm flipH="1">
            <a:off x="5926294" y="3608315"/>
            <a:ext cx="5245681" cy="1715898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东南亚准发展型</a:t>
            </a:r>
            <a:r>
              <a:rPr lang="en-US" altLang="zh-CN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发展滞后型国家主题讲座（“海外名家” 讲学计划支持）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南亚与东南亚研究系列线上讲座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俄罗斯文学理论前沿系列讲座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德语高级写作系列讲座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关于朝鲜民主主义人民共和国的教育体系讲座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西班牙语语言语法主题讲座</a:t>
            </a:r>
            <a:endParaRPr lang="en-US" altLang="zh-C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4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形 116" descr="地球仪 纯色填充">
            <a:extLst>
              <a:ext uri="{FF2B5EF4-FFF2-40B4-BE49-F238E27FC236}">
                <a16:creationId xmlns:a16="http://schemas.microsoft.com/office/drawing/2014/main" id="{A67243C3-7C01-4D7D-8D42-33D16AE145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6001" y="2591255"/>
            <a:ext cx="670164" cy="670164"/>
          </a:xfrm>
          <a:prstGeom prst="rect">
            <a:avLst/>
          </a:prstGeom>
          <a:noFill/>
        </p:spPr>
      </p:pic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6166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国际交流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15" name="íṧḻíḋê">
            <a:extLst>
              <a:ext uri="{FF2B5EF4-FFF2-40B4-BE49-F238E27FC236}">
                <a16:creationId xmlns:a16="http://schemas.microsoft.com/office/drawing/2014/main" id="{A39D28D7-D24C-4797-BDB3-BB33422B4ABD}"/>
              </a:ext>
            </a:extLst>
          </p:cNvPr>
          <p:cNvSpPr txBox="1"/>
          <p:nvPr/>
        </p:nvSpPr>
        <p:spPr>
          <a:xfrm flipH="1">
            <a:off x="844997" y="1318971"/>
            <a:ext cx="1245711" cy="442674"/>
          </a:xfrm>
          <a:prstGeom prst="roundRect">
            <a:avLst/>
          </a:prstGeom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i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国际会议</a:t>
            </a:r>
          </a:p>
        </p:txBody>
      </p:sp>
      <p:sp>
        <p:nvSpPr>
          <p:cNvPr id="20" name="í$ļîḋê">
            <a:extLst>
              <a:ext uri="{FF2B5EF4-FFF2-40B4-BE49-F238E27FC236}">
                <a16:creationId xmlns:a16="http://schemas.microsoft.com/office/drawing/2014/main" id="{2D66813A-7E4C-401E-9F87-9710449917BE}"/>
              </a:ext>
            </a:extLst>
          </p:cNvPr>
          <p:cNvSpPr/>
          <p:nvPr/>
        </p:nvSpPr>
        <p:spPr>
          <a:xfrm flipH="1">
            <a:off x="844997" y="1695216"/>
            <a:ext cx="3790376" cy="668588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线上线下结合方式举办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场国际学术会议</a:t>
            </a:r>
          </a:p>
        </p:txBody>
      </p:sp>
      <p:sp>
        <p:nvSpPr>
          <p:cNvPr id="25" name="íṧḻíḋê">
            <a:extLst>
              <a:ext uri="{FF2B5EF4-FFF2-40B4-BE49-F238E27FC236}">
                <a16:creationId xmlns:a16="http://schemas.microsoft.com/office/drawing/2014/main" id="{92D21D48-AE80-473B-A98D-FB0E8D99420F}"/>
              </a:ext>
            </a:extLst>
          </p:cNvPr>
          <p:cNvSpPr txBox="1"/>
          <p:nvPr/>
        </p:nvSpPr>
        <p:spPr>
          <a:xfrm flipH="1">
            <a:off x="844997" y="2467464"/>
            <a:ext cx="1245711" cy="442674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i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使馆来访</a:t>
            </a:r>
          </a:p>
        </p:txBody>
      </p:sp>
      <p:sp>
        <p:nvSpPr>
          <p:cNvPr id="26" name="í$ļîḋê">
            <a:extLst>
              <a:ext uri="{FF2B5EF4-FFF2-40B4-BE49-F238E27FC236}">
                <a16:creationId xmlns:a16="http://schemas.microsoft.com/office/drawing/2014/main" id="{5F05F24E-39DC-41FA-AF17-6A1BC494A8B3}"/>
              </a:ext>
            </a:extLst>
          </p:cNvPr>
          <p:cNvSpPr/>
          <p:nvPr/>
        </p:nvSpPr>
        <p:spPr>
          <a:xfrm flipH="1">
            <a:off x="844997" y="2838050"/>
            <a:ext cx="3790376" cy="668588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卡塔尔、索马里、奥地利、蒙古、伊拉克、伊朗、埃及、土耳其、意大利等国大使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参赞来访交流</a:t>
            </a:r>
            <a:endParaRPr lang="en-US" altLang="zh-CN" sz="14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íṧḻíḋê">
            <a:extLst>
              <a:ext uri="{FF2B5EF4-FFF2-40B4-BE49-F238E27FC236}">
                <a16:creationId xmlns:a16="http://schemas.microsoft.com/office/drawing/2014/main" id="{207E5658-94EA-47B6-BBE5-3EE06D943EA5}"/>
              </a:ext>
            </a:extLst>
          </p:cNvPr>
          <p:cNvSpPr txBox="1"/>
          <p:nvPr/>
        </p:nvSpPr>
        <p:spPr>
          <a:xfrm flipH="1">
            <a:off x="7336356" y="1609931"/>
            <a:ext cx="1245711" cy="442674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i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交流协议</a:t>
            </a:r>
          </a:p>
        </p:txBody>
      </p:sp>
      <p:sp>
        <p:nvSpPr>
          <p:cNvPr id="33" name="í$ļîḋê">
            <a:extLst>
              <a:ext uri="{FF2B5EF4-FFF2-40B4-BE49-F238E27FC236}">
                <a16:creationId xmlns:a16="http://schemas.microsoft.com/office/drawing/2014/main" id="{13DDBEFB-8AAC-44F7-9F05-9D2E1093E1EC}"/>
              </a:ext>
            </a:extLst>
          </p:cNvPr>
          <p:cNvSpPr/>
          <p:nvPr/>
        </p:nvSpPr>
        <p:spPr>
          <a:xfrm flipH="1">
            <a:off x="7336356" y="1963470"/>
            <a:ext cx="3458817" cy="668588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• 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北京大学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法国里昂师范学院：合作框架协议、学生交换协议（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2021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年签）</a:t>
            </a:r>
            <a:endParaRPr lang="en-US" altLang="zh-CN" sz="14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• 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外院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韩国财团：教师派遣协议（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2021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年签）</a:t>
            </a:r>
            <a:endParaRPr lang="en-US" altLang="zh-CN" sz="14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• 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维持与境外十余所高校及文教机构的稳定交流合作</a:t>
            </a:r>
          </a:p>
        </p:txBody>
      </p:sp>
      <p:sp>
        <p:nvSpPr>
          <p:cNvPr id="34" name="íṧḻíḋê">
            <a:extLst>
              <a:ext uri="{FF2B5EF4-FFF2-40B4-BE49-F238E27FC236}">
                <a16:creationId xmlns:a16="http://schemas.microsoft.com/office/drawing/2014/main" id="{92D21D48-AE80-473B-A98D-FB0E8D99420F}"/>
              </a:ext>
            </a:extLst>
          </p:cNvPr>
          <p:cNvSpPr txBox="1"/>
          <p:nvPr/>
        </p:nvSpPr>
        <p:spPr>
          <a:xfrm flipH="1">
            <a:off x="2515042" y="4304161"/>
            <a:ext cx="1245711" cy="442674"/>
          </a:xfrm>
          <a:prstGeom prst="round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 i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i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海外传播</a:t>
            </a:r>
          </a:p>
        </p:txBody>
      </p:sp>
      <p:sp>
        <p:nvSpPr>
          <p:cNvPr id="35" name="í$ļîḋê">
            <a:extLst>
              <a:ext uri="{FF2B5EF4-FFF2-40B4-BE49-F238E27FC236}">
                <a16:creationId xmlns:a16="http://schemas.microsoft.com/office/drawing/2014/main" id="{5F05F24E-39DC-41FA-AF17-6A1BC494A8B3}"/>
              </a:ext>
            </a:extLst>
          </p:cNvPr>
          <p:cNvSpPr/>
          <p:nvPr/>
        </p:nvSpPr>
        <p:spPr>
          <a:xfrm flipH="1">
            <a:off x="2515042" y="4665694"/>
            <a:ext cx="6529370" cy="668588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弗朗西斯科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•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福特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•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哈德曼在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年初疫情期间撰写的随笔在巴西多家媒体发表</a:t>
            </a:r>
            <a:endParaRPr lang="en-US" altLang="zh-CN" sz="14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后译中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葡文版出版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中国日记：一个巴西人眼里的真实中国</a:t>
            </a:r>
            <a:r>
              <a:rPr lang="en-US" altLang="zh-CN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</p:txBody>
      </p:sp>
      <p:sp>
        <p:nvSpPr>
          <p:cNvPr id="37" name="îšļíďé">
            <a:extLst>
              <a:ext uri="{FF2B5EF4-FFF2-40B4-BE49-F238E27FC236}">
                <a16:creationId xmlns:a16="http://schemas.microsoft.com/office/drawing/2014/main" id="{F99E9853-A6C0-4B67-9F3C-B903EC4686E3}"/>
              </a:ext>
            </a:extLst>
          </p:cNvPr>
          <p:cNvSpPr/>
          <p:nvPr/>
        </p:nvSpPr>
        <p:spPr bwMode="auto">
          <a:xfrm>
            <a:off x="5857838" y="2770360"/>
            <a:ext cx="332105" cy="276561"/>
          </a:xfrm>
          <a:custGeom>
            <a:avLst/>
            <a:gdLst>
              <a:gd name="T0" fmla="*/ 1028 w 1149"/>
              <a:gd name="T1" fmla="*/ 541 h 955"/>
              <a:gd name="T2" fmla="*/ 1044 w 1149"/>
              <a:gd name="T3" fmla="*/ 661 h 955"/>
              <a:gd name="T4" fmla="*/ 1005 w 1149"/>
              <a:gd name="T5" fmla="*/ 753 h 955"/>
              <a:gd name="T6" fmla="*/ 915 w 1149"/>
              <a:gd name="T7" fmla="*/ 813 h 955"/>
              <a:gd name="T8" fmla="*/ 862 w 1149"/>
              <a:gd name="T9" fmla="*/ 882 h 955"/>
              <a:gd name="T10" fmla="*/ 786 w 1149"/>
              <a:gd name="T11" fmla="*/ 926 h 955"/>
              <a:gd name="T12" fmla="*/ 670 w 1149"/>
              <a:gd name="T13" fmla="*/ 944 h 955"/>
              <a:gd name="T14" fmla="*/ 702 w 1149"/>
              <a:gd name="T15" fmla="*/ 895 h 955"/>
              <a:gd name="T16" fmla="*/ 752 w 1149"/>
              <a:gd name="T17" fmla="*/ 876 h 955"/>
              <a:gd name="T18" fmla="*/ 670 w 1149"/>
              <a:gd name="T19" fmla="*/ 761 h 955"/>
              <a:gd name="T20" fmla="*/ 793 w 1149"/>
              <a:gd name="T21" fmla="*/ 816 h 955"/>
              <a:gd name="T22" fmla="*/ 854 w 1149"/>
              <a:gd name="T23" fmla="*/ 819 h 955"/>
              <a:gd name="T24" fmla="*/ 754 w 1149"/>
              <a:gd name="T25" fmla="*/ 707 h 955"/>
              <a:gd name="T26" fmla="*/ 767 w 1149"/>
              <a:gd name="T27" fmla="*/ 662 h 955"/>
              <a:gd name="T28" fmla="*/ 909 w 1149"/>
              <a:gd name="T29" fmla="*/ 755 h 955"/>
              <a:gd name="T30" fmla="*/ 948 w 1149"/>
              <a:gd name="T31" fmla="*/ 714 h 955"/>
              <a:gd name="T32" fmla="*/ 813 w 1149"/>
              <a:gd name="T33" fmla="*/ 581 h 955"/>
              <a:gd name="T34" fmla="*/ 858 w 1149"/>
              <a:gd name="T35" fmla="*/ 566 h 955"/>
              <a:gd name="T36" fmla="*/ 998 w 1149"/>
              <a:gd name="T37" fmla="*/ 628 h 955"/>
              <a:gd name="T38" fmla="*/ 683 w 1149"/>
              <a:gd name="T39" fmla="*/ 301 h 955"/>
              <a:gd name="T40" fmla="*/ 730 w 1149"/>
              <a:gd name="T41" fmla="*/ 285 h 955"/>
              <a:gd name="T42" fmla="*/ 97 w 1149"/>
              <a:gd name="T43" fmla="*/ 439 h 955"/>
              <a:gd name="T44" fmla="*/ 0 w 1149"/>
              <a:gd name="T45" fmla="*/ 254 h 955"/>
              <a:gd name="T46" fmla="*/ 174 w 1149"/>
              <a:gd name="T47" fmla="*/ 32 h 955"/>
              <a:gd name="T48" fmla="*/ 260 w 1149"/>
              <a:gd name="T49" fmla="*/ 2 h 955"/>
              <a:gd name="T50" fmla="*/ 362 w 1149"/>
              <a:gd name="T51" fmla="*/ 59 h 955"/>
              <a:gd name="T52" fmla="*/ 525 w 1149"/>
              <a:gd name="T53" fmla="*/ 40 h 955"/>
              <a:gd name="T54" fmla="*/ 338 w 1149"/>
              <a:gd name="T55" fmla="*/ 112 h 955"/>
              <a:gd name="T56" fmla="*/ 233 w 1149"/>
              <a:gd name="T57" fmla="*/ 59 h 955"/>
              <a:gd name="T58" fmla="*/ 60 w 1149"/>
              <a:gd name="T59" fmla="*/ 267 h 955"/>
              <a:gd name="T60" fmla="*/ 143 w 1149"/>
              <a:gd name="T61" fmla="*/ 367 h 955"/>
              <a:gd name="T62" fmla="*/ 149 w 1149"/>
              <a:gd name="T63" fmla="*/ 500 h 955"/>
              <a:gd name="T64" fmla="*/ 538 w 1149"/>
              <a:gd name="T65" fmla="*/ 788 h 955"/>
              <a:gd name="T66" fmla="*/ 512 w 1149"/>
              <a:gd name="T67" fmla="*/ 773 h 955"/>
              <a:gd name="T68" fmla="*/ 456 w 1149"/>
              <a:gd name="T69" fmla="*/ 707 h 955"/>
              <a:gd name="T70" fmla="*/ 394 w 1149"/>
              <a:gd name="T71" fmla="*/ 710 h 955"/>
              <a:gd name="T72" fmla="*/ 370 w 1149"/>
              <a:gd name="T73" fmla="*/ 642 h 955"/>
              <a:gd name="T74" fmla="*/ 295 w 1149"/>
              <a:gd name="T75" fmla="*/ 627 h 955"/>
              <a:gd name="T76" fmla="*/ 283 w 1149"/>
              <a:gd name="T77" fmla="*/ 546 h 955"/>
              <a:gd name="T78" fmla="*/ 195 w 1149"/>
              <a:gd name="T79" fmla="*/ 527 h 955"/>
              <a:gd name="T80" fmla="*/ 135 w 1149"/>
              <a:gd name="T81" fmla="*/ 607 h 955"/>
              <a:gd name="T82" fmla="*/ 174 w 1149"/>
              <a:gd name="T83" fmla="*/ 681 h 955"/>
              <a:gd name="T84" fmla="*/ 230 w 1149"/>
              <a:gd name="T85" fmla="*/ 692 h 955"/>
              <a:gd name="T86" fmla="*/ 239 w 1149"/>
              <a:gd name="T87" fmla="*/ 794 h 955"/>
              <a:gd name="T88" fmla="*/ 341 w 1149"/>
              <a:gd name="T89" fmla="*/ 789 h 955"/>
              <a:gd name="T90" fmla="*/ 358 w 1149"/>
              <a:gd name="T91" fmla="*/ 843 h 955"/>
              <a:gd name="T92" fmla="*/ 458 w 1149"/>
              <a:gd name="T93" fmla="*/ 862 h 955"/>
              <a:gd name="T94" fmla="*/ 478 w 1149"/>
              <a:gd name="T95" fmla="*/ 883 h 955"/>
              <a:gd name="T96" fmla="*/ 540 w 1149"/>
              <a:gd name="T97" fmla="*/ 937 h 955"/>
              <a:gd name="T98" fmla="*/ 618 w 1149"/>
              <a:gd name="T99" fmla="*/ 894 h 955"/>
              <a:gd name="T100" fmla="*/ 602 w 1149"/>
              <a:gd name="T101" fmla="*/ 804 h 955"/>
              <a:gd name="T102" fmla="*/ 1035 w 1149"/>
              <a:gd name="T103" fmla="*/ 442 h 955"/>
              <a:gd name="T104" fmla="*/ 1090 w 1149"/>
              <a:gd name="T105" fmla="*/ 313 h 955"/>
              <a:gd name="T106" fmla="*/ 1130 w 1149"/>
              <a:gd name="T107" fmla="*/ 172 h 955"/>
              <a:gd name="T108" fmla="*/ 864 w 1149"/>
              <a:gd name="T109" fmla="*/ 42 h 955"/>
              <a:gd name="T110" fmla="*/ 685 w 1149"/>
              <a:gd name="T111" fmla="*/ 43 h 955"/>
              <a:gd name="T112" fmla="*/ 333 w 1149"/>
              <a:gd name="T113" fmla="*/ 247 h 955"/>
              <a:gd name="T114" fmla="*/ 358 w 1149"/>
              <a:gd name="T115" fmla="*/ 338 h 955"/>
              <a:gd name="T116" fmla="*/ 609 w 1149"/>
              <a:gd name="T117" fmla="*/ 222 h 955"/>
              <a:gd name="T118" fmla="*/ 713 w 1149"/>
              <a:gd name="T119" fmla="*/ 240 h 955"/>
              <a:gd name="T120" fmla="*/ 797 w 1149"/>
              <a:gd name="T121" fmla="*/ 256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9" h="955">
                <a:moveTo>
                  <a:pt x="748" y="284"/>
                </a:moveTo>
                <a:lnTo>
                  <a:pt x="748" y="284"/>
                </a:lnTo>
                <a:lnTo>
                  <a:pt x="852" y="378"/>
                </a:lnTo>
                <a:lnTo>
                  <a:pt x="903" y="424"/>
                </a:lnTo>
                <a:lnTo>
                  <a:pt x="954" y="473"/>
                </a:lnTo>
                <a:lnTo>
                  <a:pt x="954" y="473"/>
                </a:lnTo>
                <a:lnTo>
                  <a:pt x="961" y="478"/>
                </a:lnTo>
                <a:lnTo>
                  <a:pt x="968" y="484"/>
                </a:lnTo>
                <a:lnTo>
                  <a:pt x="1006" y="518"/>
                </a:lnTo>
                <a:lnTo>
                  <a:pt x="1028" y="541"/>
                </a:lnTo>
                <a:lnTo>
                  <a:pt x="1028" y="541"/>
                </a:lnTo>
                <a:lnTo>
                  <a:pt x="1037" y="552"/>
                </a:lnTo>
                <a:lnTo>
                  <a:pt x="1044" y="562"/>
                </a:lnTo>
                <a:lnTo>
                  <a:pt x="1050" y="573"/>
                </a:lnTo>
                <a:lnTo>
                  <a:pt x="1054" y="585"/>
                </a:lnTo>
                <a:lnTo>
                  <a:pt x="1057" y="596"/>
                </a:lnTo>
                <a:lnTo>
                  <a:pt x="1057" y="607"/>
                </a:lnTo>
                <a:lnTo>
                  <a:pt x="1057" y="618"/>
                </a:lnTo>
                <a:lnTo>
                  <a:pt x="1056" y="630"/>
                </a:lnTo>
                <a:lnTo>
                  <a:pt x="1054" y="641"/>
                </a:lnTo>
                <a:lnTo>
                  <a:pt x="1049" y="651"/>
                </a:lnTo>
                <a:lnTo>
                  <a:pt x="1044" y="661"/>
                </a:lnTo>
                <a:lnTo>
                  <a:pt x="1038" y="671"/>
                </a:lnTo>
                <a:lnTo>
                  <a:pt x="1030" y="679"/>
                </a:lnTo>
                <a:lnTo>
                  <a:pt x="1022" y="686"/>
                </a:lnTo>
                <a:lnTo>
                  <a:pt x="1013" y="692"/>
                </a:lnTo>
                <a:lnTo>
                  <a:pt x="1003" y="697"/>
                </a:lnTo>
                <a:lnTo>
                  <a:pt x="1003" y="697"/>
                </a:lnTo>
                <a:lnTo>
                  <a:pt x="1006" y="709"/>
                </a:lnTo>
                <a:lnTo>
                  <a:pt x="1009" y="720"/>
                </a:lnTo>
                <a:lnTo>
                  <a:pt x="1009" y="731"/>
                </a:lnTo>
                <a:lnTo>
                  <a:pt x="1008" y="742"/>
                </a:lnTo>
                <a:lnTo>
                  <a:pt x="1005" y="753"/>
                </a:lnTo>
                <a:lnTo>
                  <a:pt x="1002" y="762"/>
                </a:lnTo>
                <a:lnTo>
                  <a:pt x="997" y="772"/>
                </a:lnTo>
                <a:lnTo>
                  <a:pt x="991" y="780"/>
                </a:lnTo>
                <a:lnTo>
                  <a:pt x="984" y="787"/>
                </a:lnTo>
                <a:lnTo>
                  <a:pt x="977" y="794"/>
                </a:lnTo>
                <a:lnTo>
                  <a:pt x="967" y="800"/>
                </a:lnTo>
                <a:lnTo>
                  <a:pt x="958" y="806"/>
                </a:lnTo>
                <a:lnTo>
                  <a:pt x="948" y="810"/>
                </a:lnTo>
                <a:lnTo>
                  <a:pt x="937" y="812"/>
                </a:lnTo>
                <a:lnTo>
                  <a:pt x="927" y="813"/>
                </a:lnTo>
                <a:lnTo>
                  <a:pt x="915" y="813"/>
                </a:lnTo>
                <a:lnTo>
                  <a:pt x="915" y="813"/>
                </a:lnTo>
                <a:lnTo>
                  <a:pt x="914" y="823"/>
                </a:lnTo>
                <a:lnTo>
                  <a:pt x="911" y="832"/>
                </a:lnTo>
                <a:lnTo>
                  <a:pt x="908" y="841"/>
                </a:lnTo>
                <a:lnTo>
                  <a:pt x="903" y="849"/>
                </a:lnTo>
                <a:lnTo>
                  <a:pt x="898" y="856"/>
                </a:lnTo>
                <a:lnTo>
                  <a:pt x="892" y="862"/>
                </a:lnTo>
                <a:lnTo>
                  <a:pt x="885" y="869"/>
                </a:lnTo>
                <a:lnTo>
                  <a:pt x="878" y="874"/>
                </a:lnTo>
                <a:lnTo>
                  <a:pt x="871" y="879"/>
                </a:lnTo>
                <a:lnTo>
                  <a:pt x="862" y="882"/>
                </a:lnTo>
                <a:lnTo>
                  <a:pt x="854" y="886"/>
                </a:lnTo>
                <a:lnTo>
                  <a:pt x="846" y="888"/>
                </a:lnTo>
                <a:lnTo>
                  <a:pt x="836" y="889"/>
                </a:lnTo>
                <a:lnTo>
                  <a:pt x="827" y="889"/>
                </a:lnTo>
                <a:lnTo>
                  <a:pt x="817" y="888"/>
                </a:lnTo>
                <a:lnTo>
                  <a:pt x="808" y="887"/>
                </a:lnTo>
                <a:lnTo>
                  <a:pt x="808" y="887"/>
                </a:lnTo>
                <a:lnTo>
                  <a:pt x="804" y="898"/>
                </a:lnTo>
                <a:lnTo>
                  <a:pt x="799" y="908"/>
                </a:lnTo>
                <a:lnTo>
                  <a:pt x="793" y="918"/>
                </a:lnTo>
                <a:lnTo>
                  <a:pt x="786" y="926"/>
                </a:lnTo>
                <a:lnTo>
                  <a:pt x="778" y="934"/>
                </a:lnTo>
                <a:lnTo>
                  <a:pt x="770" y="940"/>
                </a:lnTo>
                <a:lnTo>
                  <a:pt x="760" y="945"/>
                </a:lnTo>
                <a:lnTo>
                  <a:pt x="750" y="950"/>
                </a:lnTo>
                <a:lnTo>
                  <a:pt x="739" y="952"/>
                </a:lnTo>
                <a:lnTo>
                  <a:pt x="728" y="955"/>
                </a:lnTo>
                <a:lnTo>
                  <a:pt x="716" y="955"/>
                </a:lnTo>
                <a:lnTo>
                  <a:pt x="704" y="953"/>
                </a:lnTo>
                <a:lnTo>
                  <a:pt x="692" y="952"/>
                </a:lnTo>
                <a:lnTo>
                  <a:pt x="681" y="949"/>
                </a:lnTo>
                <a:lnTo>
                  <a:pt x="670" y="944"/>
                </a:lnTo>
                <a:lnTo>
                  <a:pt x="658" y="938"/>
                </a:lnTo>
                <a:lnTo>
                  <a:pt x="650" y="932"/>
                </a:lnTo>
                <a:lnTo>
                  <a:pt x="650" y="932"/>
                </a:lnTo>
                <a:lnTo>
                  <a:pt x="658" y="920"/>
                </a:lnTo>
                <a:lnTo>
                  <a:pt x="664" y="907"/>
                </a:lnTo>
                <a:lnTo>
                  <a:pt x="669" y="894"/>
                </a:lnTo>
                <a:lnTo>
                  <a:pt x="672" y="880"/>
                </a:lnTo>
                <a:lnTo>
                  <a:pt x="672" y="880"/>
                </a:lnTo>
                <a:lnTo>
                  <a:pt x="684" y="887"/>
                </a:lnTo>
                <a:lnTo>
                  <a:pt x="696" y="893"/>
                </a:lnTo>
                <a:lnTo>
                  <a:pt x="702" y="895"/>
                </a:lnTo>
                <a:lnTo>
                  <a:pt x="708" y="896"/>
                </a:lnTo>
                <a:lnTo>
                  <a:pt x="714" y="898"/>
                </a:lnTo>
                <a:lnTo>
                  <a:pt x="721" y="898"/>
                </a:lnTo>
                <a:lnTo>
                  <a:pt x="721" y="898"/>
                </a:lnTo>
                <a:lnTo>
                  <a:pt x="732" y="895"/>
                </a:lnTo>
                <a:lnTo>
                  <a:pt x="740" y="892"/>
                </a:lnTo>
                <a:lnTo>
                  <a:pt x="744" y="888"/>
                </a:lnTo>
                <a:lnTo>
                  <a:pt x="747" y="885"/>
                </a:lnTo>
                <a:lnTo>
                  <a:pt x="750" y="881"/>
                </a:lnTo>
                <a:lnTo>
                  <a:pt x="752" y="876"/>
                </a:lnTo>
                <a:lnTo>
                  <a:pt x="752" y="876"/>
                </a:lnTo>
                <a:lnTo>
                  <a:pt x="753" y="867"/>
                </a:lnTo>
                <a:lnTo>
                  <a:pt x="751" y="855"/>
                </a:lnTo>
                <a:lnTo>
                  <a:pt x="677" y="795"/>
                </a:lnTo>
                <a:lnTo>
                  <a:pt x="677" y="795"/>
                </a:lnTo>
                <a:lnTo>
                  <a:pt x="673" y="792"/>
                </a:lnTo>
                <a:lnTo>
                  <a:pt x="670" y="787"/>
                </a:lnTo>
                <a:lnTo>
                  <a:pt x="667" y="782"/>
                </a:lnTo>
                <a:lnTo>
                  <a:pt x="666" y="776"/>
                </a:lnTo>
                <a:lnTo>
                  <a:pt x="666" y="772"/>
                </a:lnTo>
                <a:lnTo>
                  <a:pt x="667" y="766"/>
                </a:lnTo>
                <a:lnTo>
                  <a:pt x="670" y="761"/>
                </a:lnTo>
                <a:lnTo>
                  <a:pt x="672" y="756"/>
                </a:lnTo>
                <a:lnTo>
                  <a:pt x="672" y="756"/>
                </a:lnTo>
                <a:lnTo>
                  <a:pt x="677" y="751"/>
                </a:lnTo>
                <a:lnTo>
                  <a:pt x="682" y="749"/>
                </a:lnTo>
                <a:lnTo>
                  <a:pt x="686" y="747"/>
                </a:lnTo>
                <a:lnTo>
                  <a:pt x="691" y="745"/>
                </a:lnTo>
                <a:lnTo>
                  <a:pt x="697" y="745"/>
                </a:lnTo>
                <a:lnTo>
                  <a:pt x="702" y="747"/>
                </a:lnTo>
                <a:lnTo>
                  <a:pt x="708" y="748"/>
                </a:lnTo>
                <a:lnTo>
                  <a:pt x="713" y="751"/>
                </a:lnTo>
                <a:lnTo>
                  <a:pt x="793" y="816"/>
                </a:lnTo>
                <a:lnTo>
                  <a:pt x="793" y="816"/>
                </a:lnTo>
                <a:lnTo>
                  <a:pt x="801" y="821"/>
                </a:lnTo>
                <a:lnTo>
                  <a:pt x="808" y="826"/>
                </a:lnTo>
                <a:lnTo>
                  <a:pt x="816" y="830"/>
                </a:lnTo>
                <a:lnTo>
                  <a:pt x="823" y="831"/>
                </a:lnTo>
                <a:lnTo>
                  <a:pt x="829" y="832"/>
                </a:lnTo>
                <a:lnTo>
                  <a:pt x="836" y="831"/>
                </a:lnTo>
                <a:lnTo>
                  <a:pt x="843" y="829"/>
                </a:lnTo>
                <a:lnTo>
                  <a:pt x="849" y="825"/>
                </a:lnTo>
                <a:lnTo>
                  <a:pt x="849" y="825"/>
                </a:lnTo>
                <a:lnTo>
                  <a:pt x="854" y="819"/>
                </a:lnTo>
                <a:lnTo>
                  <a:pt x="858" y="813"/>
                </a:lnTo>
                <a:lnTo>
                  <a:pt x="858" y="813"/>
                </a:lnTo>
                <a:lnTo>
                  <a:pt x="859" y="806"/>
                </a:lnTo>
                <a:lnTo>
                  <a:pt x="860" y="799"/>
                </a:lnTo>
                <a:lnTo>
                  <a:pt x="860" y="795"/>
                </a:lnTo>
                <a:lnTo>
                  <a:pt x="859" y="792"/>
                </a:lnTo>
                <a:lnTo>
                  <a:pt x="857" y="789"/>
                </a:lnTo>
                <a:lnTo>
                  <a:pt x="854" y="786"/>
                </a:lnTo>
                <a:lnTo>
                  <a:pt x="758" y="711"/>
                </a:lnTo>
                <a:lnTo>
                  <a:pt x="758" y="711"/>
                </a:lnTo>
                <a:lnTo>
                  <a:pt x="754" y="707"/>
                </a:lnTo>
                <a:lnTo>
                  <a:pt x="751" y="703"/>
                </a:lnTo>
                <a:lnTo>
                  <a:pt x="748" y="698"/>
                </a:lnTo>
                <a:lnTo>
                  <a:pt x="747" y="692"/>
                </a:lnTo>
                <a:lnTo>
                  <a:pt x="747" y="687"/>
                </a:lnTo>
                <a:lnTo>
                  <a:pt x="748" y="681"/>
                </a:lnTo>
                <a:lnTo>
                  <a:pt x="751" y="676"/>
                </a:lnTo>
                <a:lnTo>
                  <a:pt x="753" y="672"/>
                </a:lnTo>
                <a:lnTo>
                  <a:pt x="753" y="672"/>
                </a:lnTo>
                <a:lnTo>
                  <a:pt x="758" y="667"/>
                </a:lnTo>
                <a:lnTo>
                  <a:pt x="763" y="665"/>
                </a:lnTo>
                <a:lnTo>
                  <a:pt x="767" y="662"/>
                </a:lnTo>
                <a:lnTo>
                  <a:pt x="772" y="661"/>
                </a:lnTo>
                <a:lnTo>
                  <a:pt x="778" y="661"/>
                </a:lnTo>
                <a:lnTo>
                  <a:pt x="783" y="661"/>
                </a:lnTo>
                <a:lnTo>
                  <a:pt x="789" y="663"/>
                </a:lnTo>
                <a:lnTo>
                  <a:pt x="793" y="667"/>
                </a:lnTo>
                <a:lnTo>
                  <a:pt x="893" y="745"/>
                </a:lnTo>
                <a:lnTo>
                  <a:pt x="893" y="745"/>
                </a:lnTo>
                <a:lnTo>
                  <a:pt x="896" y="747"/>
                </a:lnTo>
                <a:lnTo>
                  <a:pt x="896" y="747"/>
                </a:lnTo>
                <a:lnTo>
                  <a:pt x="902" y="751"/>
                </a:lnTo>
                <a:lnTo>
                  <a:pt x="909" y="755"/>
                </a:lnTo>
                <a:lnTo>
                  <a:pt x="916" y="756"/>
                </a:lnTo>
                <a:lnTo>
                  <a:pt x="922" y="757"/>
                </a:lnTo>
                <a:lnTo>
                  <a:pt x="929" y="756"/>
                </a:lnTo>
                <a:lnTo>
                  <a:pt x="935" y="754"/>
                </a:lnTo>
                <a:lnTo>
                  <a:pt x="940" y="750"/>
                </a:lnTo>
                <a:lnTo>
                  <a:pt x="944" y="747"/>
                </a:lnTo>
                <a:lnTo>
                  <a:pt x="948" y="741"/>
                </a:lnTo>
                <a:lnTo>
                  <a:pt x="950" y="735"/>
                </a:lnTo>
                <a:lnTo>
                  <a:pt x="952" y="729"/>
                </a:lnTo>
                <a:lnTo>
                  <a:pt x="950" y="722"/>
                </a:lnTo>
                <a:lnTo>
                  <a:pt x="948" y="714"/>
                </a:lnTo>
                <a:lnTo>
                  <a:pt x="944" y="706"/>
                </a:lnTo>
                <a:lnTo>
                  <a:pt x="937" y="699"/>
                </a:lnTo>
                <a:lnTo>
                  <a:pt x="929" y="691"/>
                </a:lnTo>
                <a:lnTo>
                  <a:pt x="823" y="611"/>
                </a:lnTo>
                <a:lnTo>
                  <a:pt x="823" y="611"/>
                </a:lnTo>
                <a:lnTo>
                  <a:pt x="818" y="607"/>
                </a:lnTo>
                <a:lnTo>
                  <a:pt x="816" y="603"/>
                </a:lnTo>
                <a:lnTo>
                  <a:pt x="814" y="598"/>
                </a:lnTo>
                <a:lnTo>
                  <a:pt x="813" y="592"/>
                </a:lnTo>
                <a:lnTo>
                  <a:pt x="813" y="587"/>
                </a:lnTo>
                <a:lnTo>
                  <a:pt x="813" y="581"/>
                </a:lnTo>
                <a:lnTo>
                  <a:pt x="815" y="577"/>
                </a:lnTo>
                <a:lnTo>
                  <a:pt x="817" y="572"/>
                </a:lnTo>
                <a:lnTo>
                  <a:pt x="817" y="572"/>
                </a:lnTo>
                <a:lnTo>
                  <a:pt x="822" y="567"/>
                </a:lnTo>
                <a:lnTo>
                  <a:pt x="826" y="564"/>
                </a:lnTo>
                <a:lnTo>
                  <a:pt x="832" y="561"/>
                </a:lnTo>
                <a:lnTo>
                  <a:pt x="836" y="560"/>
                </a:lnTo>
                <a:lnTo>
                  <a:pt x="842" y="560"/>
                </a:lnTo>
                <a:lnTo>
                  <a:pt x="847" y="561"/>
                </a:lnTo>
                <a:lnTo>
                  <a:pt x="853" y="562"/>
                </a:lnTo>
                <a:lnTo>
                  <a:pt x="858" y="566"/>
                </a:lnTo>
                <a:lnTo>
                  <a:pt x="962" y="644"/>
                </a:lnTo>
                <a:lnTo>
                  <a:pt x="962" y="644"/>
                </a:lnTo>
                <a:lnTo>
                  <a:pt x="967" y="647"/>
                </a:lnTo>
                <a:lnTo>
                  <a:pt x="971" y="647"/>
                </a:lnTo>
                <a:lnTo>
                  <a:pt x="975" y="647"/>
                </a:lnTo>
                <a:lnTo>
                  <a:pt x="979" y="646"/>
                </a:lnTo>
                <a:lnTo>
                  <a:pt x="984" y="643"/>
                </a:lnTo>
                <a:lnTo>
                  <a:pt x="987" y="641"/>
                </a:lnTo>
                <a:lnTo>
                  <a:pt x="994" y="634"/>
                </a:lnTo>
                <a:lnTo>
                  <a:pt x="994" y="634"/>
                </a:lnTo>
                <a:lnTo>
                  <a:pt x="998" y="628"/>
                </a:lnTo>
                <a:lnTo>
                  <a:pt x="1000" y="621"/>
                </a:lnTo>
                <a:lnTo>
                  <a:pt x="1002" y="615"/>
                </a:lnTo>
                <a:lnTo>
                  <a:pt x="1002" y="607"/>
                </a:lnTo>
                <a:lnTo>
                  <a:pt x="999" y="600"/>
                </a:lnTo>
                <a:lnTo>
                  <a:pt x="997" y="593"/>
                </a:lnTo>
                <a:lnTo>
                  <a:pt x="993" y="587"/>
                </a:lnTo>
                <a:lnTo>
                  <a:pt x="987" y="581"/>
                </a:lnTo>
                <a:lnTo>
                  <a:pt x="966" y="559"/>
                </a:lnTo>
                <a:lnTo>
                  <a:pt x="685" y="303"/>
                </a:lnTo>
                <a:lnTo>
                  <a:pt x="685" y="303"/>
                </a:lnTo>
                <a:lnTo>
                  <a:pt x="683" y="301"/>
                </a:lnTo>
                <a:lnTo>
                  <a:pt x="683" y="298"/>
                </a:lnTo>
                <a:lnTo>
                  <a:pt x="682" y="296"/>
                </a:lnTo>
                <a:lnTo>
                  <a:pt x="683" y="292"/>
                </a:lnTo>
                <a:lnTo>
                  <a:pt x="684" y="290"/>
                </a:lnTo>
                <a:lnTo>
                  <a:pt x="686" y="289"/>
                </a:lnTo>
                <a:lnTo>
                  <a:pt x="689" y="288"/>
                </a:lnTo>
                <a:lnTo>
                  <a:pt x="692" y="288"/>
                </a:lnTo>
                <a:lnTo>
                  <a:pt x="692" y="288"/>
                </a:lnTo>
                <a:lnTo>
                  <a:pt x="706" y="288"/>
                </a:lnTo>
                <a:lnTo>
                  <a:pt x="719" y="286"/>
                </a:lnTo>
                <a:lnTo>
                  <a:pt x="730" y="285"/>
                </a:lnTo>
                <a:lnTo>
                  <a:pt x="744" y="284"/>
                </a:lnTo>
                <a:lnTo>
                  <a:pt x="744" y="284"/>
                </a:lnTo>
                <a:lnTo>
                  <a:pt x="748" y="284"/>
                </a:lnTo>
                <a:lnTo>
                  <a:pt x="748" y="284"/>
                </a:lnTo>
                <a:close/>
                <a:moveTo>
                  <a:pt x="129" y="522"/>
                </a:moveTo>
                <a:lnTo>
                  <a:pt x="129" y="522"/>
                </a:lnTo>
                <a:lnTo>
                  <a:pt x="119" y="506"/>
                </a:lnTo>
                <a:lnTo>
                  <a:pt x="112" y="491"/>
                </a:lnTo>
                <a:lnTo>
                  <a:pt x="106" y="474"/>
                </a:lnTo>
                <a:lnTo>
                  <a:pt x="102" y="457"/>
                </a:lnTo>
                <a:lnTo>
                  <a:pt x="97" y="439"/>
                </a:lnTo>
                <a:lnTo>
                  <a:pt x="94" y="421"/>
                </a:lnTo>
                <a:lnTo>
                  <a:pt x="90" y="383"/>
                </a:lnTo>
                <a:lnTo>
                  <a:pt x="54" y="350"/>
                </a:lnTo>
                <a:lnTo>
                  <a:pt x="54" y="350"/>
                </a:lnTo>
                <a:lnTo>
                  <a:pt x="34" y="328"/>
                </a:lnTo>
                <a:lnTo>
                  <a:pt x="24" y="317"/>
                </a:lnTo>
                <a:lnTo>
                  <a:pt x="17" y="307"/>
                </a:lnTo>
                <a:lnTo>
                  <a:pt x="10" y="296"/>
                </a:lnTo>
                <a:lnTo>
                  <a:pt x="5" y="283"/>
                </a:lnTo>
                <a:lnTo>
                  <a:pt x="2" y="270"/>
                </a:lnTo>
                <a:lnTo>
                  <a:pt x="0" y="254"/>
                </a:lnTo>
                <a:lnTo>
                  <a:pt x="0" y="254"/>
                </a:lnTo>
                <a:lnTo>
                  <a:pt x="2" y="246"/>
                </a:lnTo>
                <a:lnTo>
                  <a:pt x="3" y="238"/>
                </a:lnTo>
                <a:lnTo>
                  <a:pt x="4" y="229"/>
                </a:lnTo>
                <a:lnTo>
                  <a:pt x="8" y="222"/>
                </a:lnTo>
                <a:lnTo>
                  <a:pt x="11" y="214"/>
                </a:lnTo>
                <a:lnTo>
                  <a:pt x="15" y="207"/>
                </a:lnTo>
                <a:lnTo>
                  <a:pt x="19" y="200"/>
                </a:lnTo>
                <a:lnTo>
                  <a:pt x="25" y="193"/>
                </a:lnTo>
                <a:lnTo>
                  <a:pt x="174" y="32"/>
                </a:lnTo>
                <a:lnTo>
                  <a:pt x="174" y="32"/>
                </a:lnTo>
                <a:lnTo>
                  <a:pt x="180" y="25"/>
                </a:lnTo>
                <a:lnTo>
                  <a:pt x="187" y="20"/>
                </a:lnTo>
                <a:lnTo>
                  <a:pt x="194" y="15"/>
                </a:lnTo>
                <a:lnTo>
                  <a:pt x="203" y="11"/>
                </a:lnTo>
                <a:lnTo>
                  <a:pt x="210" y="7"/>
                </a:lnTo>
                <a:lnTo>
                  <a:pt x="218" y="5"/>
                </a:lnTo>
                <a:lnTo>
                  <a:pt x="226" y="2"/>
                </a:lnTo>
                <a:lnTo>
                  <a:pt x="235" y="1"/>
                </a:lnTo>
                <a:lnTo>
                  <a:pt x="243" y="1"/>
                </a:lnTo>
                <a:lnTo>
                  <a:pt x="251" y="1"/>
                </a:lnTo>
                <a:lnTo>
                  <a:pt x="260" y="2"/>
                </a:lnTo>
                <a:lnTo>
                  <a:pt x="268" y="5"/>
                </a:lnTo>
                <a:lnTo>
                  <a:pt x="276" y="7"/>
                </a:lnTo>
                <a:lnTo>
                  <a:pt x="285" y="11"/>
                </a:lnTo>
                <a:lnTo>
                  <a:pt x="292" y="15"/>
                </a:lnTo>
                <a:lnTo>
                  <a:pt x="299" y="20"/>
                </a:lnTo>
                <a:lnTo>
                  <a:pt x="299" y="20"/>
                </a:lnTo>
                <a:lnTo>
                  <a:pt x="314" y="32"/>
                </a:lnTo>
                <a:lnTo>
                  <a:pt x="329" y="42"/>
                </a:lnTo>
                <a:lnTo>
                  <a:pt x="343" y="51"/>
                </a:lnTo>
                <a:lnTo>
                  <a:pt x="362" y="59"/>
                </a:lnTo>
                <a:lnTo>
                  <a:pt x="362" y="59"/>
                </a:lnTo>
                <a:lnTo>
                  <a:pt x="375" y="64"/>
                </a:lnTo>
                <a:lnTo>
                  <a:pt x="382" y="65"/>
                </a:lnTo>
                <a:lnTo>
                  <a:pt x="382" y="65"/>
                </a:lnTo>
                <a:lnTo>
                  <a:pt x="399" y="62"/>
                </a:lnTo>
                <a:lnTo>
                  <a:pt x="415" y="58"/>
                </a:lnTo>
                <a:lnTo>
                  <a:pt x="451" y="50"/>
                </a:lnTo>
                <a:lnTo>
                  <a:pt x="469" y="46"/>
                </a:lnTo>
                <a:lnTo>
                  <a:pt x="488" y="43"/>
                </a:lnTo>
                <a:lnTo>
                  <a:pt x="506" y="40"/>
                </a:lnTo>
                <a:lnTo>
                  <a:pt x="525" y="40"/>
                </a:lnTo>
                <a:lnTo>
                  <a:pt x="525" y="40"/>
                </a:lnTo>
                <a:lnTo>
                  <a:pt x="501" y="57"/>
                </a:lnTo>
                <a:lnTo>
                  <a:pt x="469" y="82"/>
                </a:lnTo>
                <a:lnTo>
                  <a:pt x="426" y="114"/>
                </a:lnTo>
                <a:lnTo>
                  <a:pt x="426" y="114"/>
                </a:lnTo>
                <a:lnTo>
                  <a:pt x="407" y="119"/>
                </a:lnTo>
                <a:lnTo>
                  <a:pt x="389" y="121"/>
                </a:lnTo>
                <a:lnTo>
                  <a:pt x="389" y="121"/>
                </a:lnTo>
                <a:lnTo>
                  <a:pt x="379" y="121"/>
                </a:lnTo>
                <a:lnTo>
                  <a:pt x="365" y="120"/>
                </a:lnTo>
                <a:lnTo>
                  <a:pt x="352" y="116"/>
                </a:lnTo>
                <a:lnTo>
                  <a:pt x="338" y="112"/>
                </a:lnTo>
                <a:lnTo>
                  <a:pt x="325" y="106"/>
                </a:lnTo>
                <a:lnTo>
                  <a:pt x="313" y="100"/>
                </a:lnTo>
                <a:lnTo>
                  <a:pt x="302" y="93"/>
                </a:lnTo>
                <a:lnTo>
                  <a:pt x="293" y="88"/>
                </a:lnTo>
                <a:lnTo>
                  <a:pt x="264" y="65"/>
                </a:lnTo>
                <a:lnTo>
                  <a:pt x="264" y="65"/>
                </a:lnTo>
                <a:lnTo>
                  <a:pt x="258" y="62"/>
                </a:lnTo>
                <a:lnTo>
                  <a:pt x="253" y="59"/>
                </a:lnTo>
                <a:lnTo>
                  <a:pt x="247" y="58"/>
                </a:lnTo>
                <a:lnTo>
                  <a:pt x="239" y="58"/>
                </a:lnTo>
                <a:lnTo>
                  <a:pt x="233" y="59"/>
                </a:lnTo>
                <a:lnTo>
                  <a:pt x="228" y="62"/>
                </a:lnTo>
                <a:lnTo>
                  <a:pt x="222" y="65"/>
                </a:lnTo>
                <a:lnTo>
                  <a:pt x="216" y="70"/>
                </a:lnTo>
                <a:lnTo>
                  <a:pt x="67" y="231"/>
                </a:lnTo>
                <a:lnTo>
                  <a:pt x="67" y="231"/>
                </a:lnTo>
                <a:lnTo>
                  <a:pt x="63" y="237"/>
                </a:lnTo>
                <a:lnTo>
                  <a:pt x="60" y="243"/>
                </a:lnTo>
                <a:lnTo>
                  <a:pt x="59" y="248"/>
                </a:lnTo>
                <a:lnTo>
                  <a:pt x="58" y="256"/>
                </a:lnTo>
                <a:lnTo>
                  <a:pt x="59" y="262"/>
                </a:lnTo>
                <a:lnTo>
                  <a:pt x="60" y="267"/>
                </a:lnTo>
                <a:lnTo>
                  <a:pt x="63" y="273"/>
                </a:lnTo>
                <a:lnTo>
                  <a:pt x="67" y="279"/>
                </a:lnTo>
                <a:lnTo>
                  <a:pt x="67" y="279"/>
                </a:lnTo>
                <a:lnTo>
                  <a:pt x="85" y="300"/>
                </a:lnTo>
                <a:lnTo>
                  <a:pt x="105" y="320"/>
                </a:lnTo>
                <a:lnTo>
                  <a:pt x="105" y="320"/>
                </a:lnTo>
                <a:lnTo>
                  <a:pt x="117" y="332"/>
                </a:lnTo>
                <a:lnTo>
                  <a:pt x="130" y="346"/>
                </a:lnTo>
                <a:lnTo>
                  <a:pt x="136" y="353"/>
                </a:lnTo>
                <a:lnTo>
                  <a:pt x="140" y="360"/>
                </a:lnTo>
                <a:lnTo>
                  <a:pt x="143" y="367"/>
                </a:lnTo>
                <a:lnTo>
                  <a:pt x="146" y="374"/>
                </a:lnTo>
                <a:lnTo>
                  <a:pt x="146" y="374"/>
                </a:lnTo>
                <a:lnTo>
                  <a:pt x="149" y="403"/>
                </a:lnTo>
                <a:lnTo>
                  <a:pt x="154" y="433"/>
                </a:lnTo>
                <a:lnTo>
                  <a:pt x="157" y="448"/>
                </a:lnTo>
                <a:lnTo>
                  <a:pt x="161" y="461"/>
                </a:lnTo>
                <a:lnTo>
                  <a:pt x="167" y="474"/>
                </a:lnTo>
                <a:lnTo>
                  <a:pt x="173" y="485"/>
                </a:lnTo>
                <a:lnTo>
                  <a:pt x="173" y="485"/>
                </a:lnTo>
                <a:lnTo>
                  <a:pt x="160" y="492"/>
                </a:lnTo>
                <a:lnTo>
                  <a:pt x="149" y="500"/>
                </a:lnTo>
                <a:lnTo>
                  <a:pt x="140" y="510"/>
                </a:lnTo>
                <a:lnTo>
                  <a:pt x="129" y="522"/>
                </a:lnTo>
                <a:lnTo>
                  <a:pt x="129" y="522"/>
                </a:lnTo>
                <a:close/>
                <a:moveTo>
                  <a:pt x="602" y="804"/>
                </a:moveTo>
                <a:lnTo>
                  <a:pt x="602" y="804"/>
                </a:lnTo>
                <a:lnTo>
                  <a:pt x="593" y="797"/>
                </a:lnTo>
                <a:lnTo>
                  <a:pt x="582" y="792"/>
                </a:lnTo>
                <a:lnTo>
                  <a:pt x="571" y="788"/>
                </a:lnTo>
                <a:lnTo>
                  <a:pt x="560" y="786"/>
                </a:lnTo>
                <a:lnTo>
                  <a:pt x="549" y="786"/>
                </a:lnTo>
                <a:lnTo>
                  <a:pt x="538" y="788"/>
                </a:lnTo>
                <a:lnTo>
                  <a:pt x="527" y="791"/>
                </a:lnTo>
                <a:lnTo>
                  <a:pt x="518" y="797"/>
                </a:lnTo>
                <a:lnTo>
                  <a:pt x="518" y="797"/>
                </a:lnTo>
                <a:lnTo>
                  <a:pt x="514" y="797"/>
                </a:lnTo>
                <a:lnTo>
                  <a:pt x="512" y="795"/>
                </a:lnTo>
                <a:lnTo>
                  <a:pt x="512" y="795"/>
                </a:lnTo>
                <a:lnTo>
                  <a:pt x="511" y="794"/>
                </a:lnTo>
                <a:lnTo>
                  <a:pt x="511" y="791"/>
                </a:lnTo>
                <a:lnTo>
                  <a:pt x="511" y="791"/>
                </a:lnTo>
                <a:lnTo>
                  <a:pt x="512" y="782"/>
                </a:lnTo>
                <a:lnTo>
                  <a:pt x="512" y="773"/>
                </a:lnTo>
                <a:lnTo>
                  <a:pt x="509" y="763"/>
                </a:lnTo>
                <a:lnTo>
                  <a:pt x="507" y="754"/>
                </a:lnTo>
                <a:lnTo>
                  <a:pt x="503" y="745"/>
                </a:lnTo>
                <a:lnTo>
                  <a:pt x="499" y="737"/>
                </a:lnTo>
                <a:lnTo>
                  <a:pt x="493" y="729"/>
                </a:lnTo>
                <a:lnTo>
                  <a:pt x="487" y="723"/>
                </a:lnTo>
                <a:lnTo>
                  <a:pt x="487" y="723"/>
                </a:lnTo>
                <a:lnTo>
                  <a:pt x="487" y="723"/>
                </a:lnTo>
                <a:lnTo>
                  <a:pt x="477" y="716"/>
                </a:lnTo>
                <a:lnTo>
                  <a:pt x="467" y="710"/>
                </a:lnTo>
                <a:lnTo>
                  <a:pt x="456" y="707"/>
                </a:lnTo>
                <a:lnTo>
                  <a:pt x="444" y="705"/>
                </a:lnTo>
                <a:lnTo>
                  <a:pt x="433" y="705"/>
                </a:lnTo>
                <a:lnTo>
                  <a:pt x="423" y="706"/>
                </a:lnTo>
                <a:lnTo>
                  <a:pt x="412" y="710"/>
                </a:lnTo>
                <a:lnTo>
                  <a:pt x="401" y="716"/>
                </a:lnTo>
                <a:lnTo>
                  <a:pt x="401" y="716"/>
                </a:lnTo>
                <a:lnTo>
                  <a:pt x="399" y="716"/>
                </a:lnTo>
                <a:lnTo>
                  <a:pt x="396" y="714"/>
                </a:lnTo>
                <a:lnTo>
                  <a:pt x="396" y="714"/>
                </a:lnTo>
                <a:lnTo>
                  <a:pt x="394" y="713"/>
                </a:lnTo>
                <a:lnTo>
                  <a:pt x="394" y="710"/>
                </a:lnTo>
                <a:lnTo>
                  <a:pt x="394" y="710"/>
                </a:lnTo>
                <a:lnTo>
                  <a:pt x="395" y="700"/>
                </a:lnTo>
                <a:lnTo>
                  <a:pt x="395" y="692"/>
                </a:lnTo>
                <a:lnTo>
                  <a:pt x="394" y="682"/>
                </a:lnTo>
                <a:lnTo>
                  <a:pt x="392" y="673"/>
                </a:lnTo>
                <a:lnTo>
                  <a:pt x="388" y="665"/>
                </a:lnTo>
                <a:lnTo>
                  <a:pt x="383" y="656"/>
                </a:lnTo>
                <a:lnTo>
                  <a:pt x="377" y="648"/>
                </a:lnTo>
                <a:lnTo>
                  <a:pt x="370" y="642"/>
                </a:lnTo>
                <a:lnTo>
                  <a:pt x="370" y="642"/>
                </a:lnTo>
                <a:lnTo>
                  <a:pt x="370" y="642"/>
                </a:lnTo>
                <a:lnTo>
                  <a:pt x="363" y="636"/>
                </a:lnTo>
                <a:lnTo>
                  <a:pt x="355" y="631"/>
                </a:lnTo>
                <a:lnTo>
                  <a:pt x="345" y="628"/>
                </a:lnTo>
                <a:lnTo>
                  <a:pt x="337" y="625"/>
                </a:lnTo>
                <a:lnTo>
                  <a:pt x="327" y="624"/>
                </a:lnTo>
                <a:lnTo>
                  <a:pt x="318" y="624"/>
                </a:lnTo>
                <a:lnTo>
                  <a:pt x="308" y="625"/>
                </a:lnTo>
                <a:lnTo>
                  <a:pt x="300" y="628"/>
                </a:lnTo>
                <a:lnTo>
                  <a:pt x="300" y="628"/>
                </a:lnTo>
                <a:lnTo>
                  <a:pt x="298" y="628"/>
                </a:lnTo>
                <a:lnTo>
                  <a:pt x="295" y="627"/>
                </a:lnTo>
                <a:lnTo>
                  <a:pt x="295" y="627"/>
                </a:lnTo>
                <a:lnTo>
                  <a:pt x="294" y="624"/>
                </a:lnTo>
                <a:lnTo>
                  <a:pt x="294" y="622"/>
                </a:lnTo>
                <a:lnTo>
                  <a:pt x="294" y="622"/>
                </a:lnTo>
                <a:lnTo>
                  <a:pt x="298" y="610"/>
                </a:lnTo>
                <a:lnTo>
                  <a:pt x="300" y="599"/>
                </a:lnTo>
                <a:lnTo>
                  <a:pt x="300" y="587"/>
                </a:lnTo>
                <a:lnTo>
                  <a:pt x="299" y="577"/>
                </a:lnTo>
                <a:lnTo>
                  <a:pt x="295" y="566"/>
                </a:lnTo>
                <a:lnTo>
                  <a:pt x="291" y="555"/>
                </a:lnTo>
                <a:lnTo>
                  <a:pt x="283" y="546"/>
                </a:lnTo>
                <a:lnTo>
                  <a:pt x="275" y="537"/>
                </a:lnTo>
                <a:lnTo>
                  <a:pt x="275" y="537"/>
                </a:lnTo>
                <a:lnTo>
                  <a:pt x="275" y="537"/>
                </a:lnTo>
                <a:lnTo>
                  <a:pt x="269" y="533"/>
                </a:lnTo>
                <a:lnTo>
                  <a:pt x="263" y="529"/>
                </a:lnTo>
                <a:lnTo>
                  <a:pt x="256" y="525"/>
                </a:lnTo>
                <a:lnTo>
                  <a:pt x="250" y="523"/>
                </a:lnTo>
                <a:lnTo>
                  <a:pt x="236" y="520"/>
                </a:lnTo>
                <a:lnTo>
                  <a:pt x="222" y="520"/>
                </a:lnTo>
                <a:lnTo>
                  <a:pt x="209" y="522"/>
                </a:lnTo>
                <a:lnTo>
                  <a:pt x="195" y="527"/>
                </a:lnTo>
                <a:lnTo>
                  <a:pt x="190" y="530"/>
                </a:lnTo>
                <a:lnTo>
                  <a:pt x="184" y="535"/>
                </a:lnTo>
                <a:lnTo>
                  <a:pt x="178" y="540"/>
                </a:lnTo>
                <a:lnTo>
                  <a:pt x="173" y="544"/>
                </a:lnTo>
                <a:lnTo>
                  <a:pt x="151" y="568"/>
                </a:lnTo>
                <a:lnTo>
                  <a:pt x="151" y="568"/>
                </a:lnTo>
                <a:lnTo>
                  <a:pt x="147" y="574"/>
                </a:lnTo>
                <a:lnTo>
                  <a:pt x="143" y="581"/>
                </a:lnTo>
                <a:lnTo>
                  <a:pt x="140" y="587"/>
                </a:lnTo>
                <a:lnTo>
                  <a:pt x="137" y="594"/>
                </a:lnTo>
                <a:lnTo>
                  <a:pt x="135" y="607"/>
                </a:lnTo>
                <a:lnTo>
                  <a:pt x="134" y="622"/>
                </a:lnTo>
                <a:lnTo>
                  <a:pt x="136" y="635"/>
                </a:lnTo>
                <a:lnTo>
                  <a:pt x="142" y="648"/>
                </a:lnTo>
                <a:lnTo>
                  <a:pt x="146" y="655"/>
                </a:lnTo>
                <a:lnTo>
                  <a:pt x="149" y="661"/>
                </a:lnTo>
                <a:lnTo>
                  <a:pt x="154" y="666"/>
                </a:lnTo>
                <a:lnTo>
                  <a:pt x="159" y="672"/>
                </a:lnTo>
                <a:lnTo>
                  <a:pt x="159" y="672"/>
                </a:lnTo>
                <a:lnTo>
                  <a:pt x="159" y="672"/>
                </a:lnTo>
                <a:lnTo>
                  <a:pt x="166" y="676"/>
                </a:lnTo>
                <a:lnTo>
                  <a:pt x="174" y="681"/>
                </a:lnTo>
                <a:lnTo>
                  <a:pt x="182" y="685"/>
                </a:lnTo>
                <a:lnTo>
                  <a:pt x="191" y="687"/>
                </a:lnTo>
                <a:lnTo>
                  <a:pt x="199" y="688"/>
                </a:lnTo>
                <a:lnTo>
                  <a:pt x="207" y="688"/>
                </a:lnTo>
                <a:lnTo>
                  <a:pt x="216" y="688"/>
                </a:lnTo>
                <a:lnTo>
                  <a:pt x="224" y="687"/>
                </a:lnTo>
                <a:lnTo>
                  <a:pt x="224" y="687"/>
                </a:lnTo>
                <a:lnTo>
                  <a:pt x="228" y="687"/>
                </a:lnTo>
                <a:lnTo>
                  <a:pt x="230" y="688"/>
                </a:lnTo>
                <a:lnTo>
                  <a:pt x="230" y="688"/>
                </a:lnTo>
                <a:lnTo>
                  <a:pt x="230" y="692"/>
                </a:lnTo>
                <a:lnTo>
                  <a:pt x="229" y="694"/>
                </a:lnTo>
                <a:lnTo>
                  <a:pt x="229" y="694"/>
                </a:lnTo>
                <a:lnTo>
                  <a:pt x="222" y="706"/>
                </a:lnTo>
                <a:lnTo>
                  <a:pt x="217" y="719"/>
                </a:lnTo>
                <a:lnTo>
                  <a:pt x="214" y="732"/>
                </a:lnTo>
                <a:lnTo>
                  <a:pt x="214" y="745"/>
                </a:lnTo>
                <a:lnTo>
                  <a:pt x="217" y="758"/>
                </a:lnTo>
                <a:lnTo>
                  <a:pt x="222" y="772"/>
                </a:lnTo>
                <a:lnTo>
                  <a:pt x="229" y="783"/>
                </a:lnTo>
                <a:lnTo>
                  <a:pt x="239" y="794"/>
                </a:lnTo>
                <a:lnTo>
                  <a:pt x="239" y="794"/>
                </a:lnTo>
                <a:lnTo>
                  <a:pt x="239" y="794"/>
                </a:lnTo>
                <a:lnTo>
                  <a:pt x="250" y="801"/>
                </a:lnTo>
                <a:lnTo>
                  <a:pt x="263" y="807"/>
                </a:lnTo>
                <a:lnTo>
                  <a:pt x="276" y="811"/>
                </a:lnTo>
                <a:lnTo>
                  <a:pt x="289" y="811"/>
                </a:lnTo>
                <a:lnTo>
                  <a:pt x="302" y="810"/>
                </a:lnTo>
                <a:lnTo>
                  <a:pt x="316" y="805"/>
                </a:lnTo>
                <a:lnTo>
                  <a:pt x="327" y="799"/>
                </a:lnTo>
                <a:lnTo>
                  <a:pt x="338" y="791"/>
                </a:lnTo>
                <a:lnTo>
                  <a:pt x="338" y="791"/>
                </a:lnTo>
                <a:lnTo>
                  <a:pt x="341" y="789"/>
                </a:lnTo>
                <a:lnTo>
                  <a:pt x="343" y="789"/>
                </a:lnTo>
                <a:lnTo>
                  <a:pt x="343" y="789"/>
                </a:lnTo>
                <a:lnTo>
                  <a:pt x="345" y="792"/>
                </a:lnTo>
                <a:lnTo>
                  <a:pt x="345" y="794"/>
                </a:lnTo>
                <a:lnTo>
                  <a:pt x="345" y="794"/>
                </a:lnTo>
                <a:lnTo>
                  <a:pt x="345" y="802"/>
                </a:lnTo>
                <a:lnTo>
                  <a:pt x="346" y="811"/>
                </a:lnTo>
                <a:lnTo>
                  <a:pt x="348" y="820"/>
                </a:lnTo>
                <a:lnTo>
                  <a:pt x="350" y="827"/>
                </a:lnTo>
                <a:lnTo>
                  <a:pt x="354" y="836"/>
                </a:lnTo>
                <a:lnTo>
                  <a:pt x="358" y="843"/>
                </a:lnTo>
                <a:lnTo>
                  <a:pt x="364" y="850"/>
                </a:lnTo>
                <a:lnTo>
                  <a:pt x="370" y="857"/>
                </a:lnTo>
                <a:lnTo>
                  <a:pt x="370" y="857"/>
                </a:lnTo>
                <a:lnTo>
                  <a:pt x="370" y="857"/>
                </a:lnTo>
                <a:lnTo>
                  <a:pt x="382" y="864"/>
                </a:lnTo>
                <a:lnTo>
                  <a:pt x="394" y="870"/>
                </a:lnTo>
                <a:lnTo>
                  <a:pt x="407" y="874"/>
                </a:lnTo>
                <a:lnTo>
                  <a:pt x="420" y="874"/>
                </a:lnTo>
                <a:lnTo>
                  <a:pt x="433" y="873"/>
                </a:lnTo>
                <a:lnTo>
                  <a:pt x="446" y="868"/>
                </a:lnTo>
                <a:lnTo>
                  <a:pt x="458" y="862"/>
                </a:lnTo>
                <a:lnTo>
                  <a:pt x="469" y="854"/>
                </a:lnTo>
                <a:lnTo>
                  <a:pt x="469" y="854"/>
                </a:lnTo>
                <a:lnTo>
                  <a:pt x="471" y="852"/>
                </a:lnTo>
                <a:lnTo>
                  <a:pt x="474" y="852"/>
                </a:lnTo>
                <a:lnTo>
                  <a:pt x="474" y="852"/>
                </a:lnTo>
                <a:lnTo>
                  <a:pt x="476" y="855"/>
                </a:lnTo>
                <a:lnTo>
                  <a:pt x="477" y="857"/>
                </a:lnTo>
                <a:lnTo>
                  <a:pt x="477" y="857"/>
                </a:lnTo>
                <a:lnTo>
                  <a:pt x="476" y="865"/>
                </a:lnTo>
                <a:lnTo>
                  <a:pt x="477" y="874"/>
                </a:lnTo>
                <a:lnTo>
                  <a:pt x="478" y="883"/>
                </a:lnTo>
                <a:lnTo>
                  <a:pt x="482" y="890"/>
                </a:lnTo>
                <a:lnTo>
                  <a:pt x="486" y="899"/>
                </a:lnTo>
                <a:lnTo>
                  <a:pt x="489" y="906"/>
                </a:lnTo>
                <a:lnTo>
                  <a:pt x="495" y="913"/>
                </a:lnTo>
                <a:lnTo>
                  <a:pt x="502" y="920"/>
                </a:lnTo>
                <a:lnTo>
                  <a:pt x="502" y="920"/>
                </a:lnTo>
                <a:lnTo>
                  <a:pt x="507" y="924"/>
                </a:lnTo>
                <a:lnTo>
                  <a:pt x="514" y="928"/>
                </a:lnTo>
                <a:lnTo>
                  <a:pt x="520" y="931"/>
                </a:lnTo>
                <a:lnTo>
                  <a:pt x="527" y="933"/>
                </a:lnTo>
                <a:lnTo>
                  <a:pt x="540" y="937"/>
                </a:lnTo>
                <a:lnTo>
                  <a:pt x="555" y="937"/>
                </a:lnTo>
                <a:lnTo>
                  <a:pt x="569" y="934"/>
                </a:lnTo>
                <a:lnTo>
                  <a:pt x="582" y="930"/>
                </a:lnTo>
                <a:lnTo>
                  <a:pt x="588" y="926"/>
                </a:lnTo>
                <a:lnTo>
                  <a:pt x="594" y="923"/>
                </a:lnTo>
                <a:lnTo>
                  <a:pt x="599" y="918"/>
                </a:lnTo>
                <a:lnTo>
                  <a:pt x="604" y="912"/>
                </a:lnTo>
                <a:lnTo>
                  <a:pt x="609" y="906"/>
                </a:lnTo>
                <a:lnTo>
                  <a:pt x="609" y="906"/>
                </a:lnTo>
                <a:lnTo>
                  <a:pt x="614" y="900"/>
                </a:lnTo>
                <a:lnTo>
                  <a:pt x="618" y="894"/>
                </a:lnTo>
                <a:lnTo>
                  <a:pt x="621" y="887"/>
                </a:lnTo>
                <a:lnTo>
                  <a:pt x="623" y="881"/>
                </a:lnTo>
                <a:lnTo>
                  <a:pt x="627" y="867"/>
                </a:lnTo>
                <a:lnTo>
                  <a:pt x="627" y="854"/>
                </a:lnTo>
                <a:lnTo>
                  <a:pt x="625" y="839"/>
                </a:lnTo>
                <a:lnTo>
                  <a:pt x="620" y="826"/>
                </a:lnTo>
                <a:lnTo>
                  <a:pt x="616" y="820"/>
                </a:lnTo>
                <a:lnTo>
                  <a:pt x="612" y="814"/>
                </a:lnTo>
                <a:lnTo>
                  <a:pt x="607" y="808"/>
                </a:lnTo>
                <a:lnTo>
                  <a:pt x="602" y="804"/>
                </a:lnTo>
                <a:lnTo>
                  <a:pt x="602" y="804"/>
                </a:lnTo>
                <a:close/>
                <a:moveTo>
                  <a:pt x="797" y="256"/>
                </a:moveTo>
                <a:lnTo>
                  <a:pt x="797" y="256"/>
                </a:lnTo>
                <a:lnTo>
                  <a:pt x="987" y="439"/>
                </a:lnTo>
                <a:lnTo>
                  <a:pt x="987" y="439"/>
                </a:lnTo>
                <a:lnTo>
                  <a:pt x="994" y="443"/>
                </a:lnTo>
                <a:lnTo>
                  <a:pt x="1002" y="447"/>
                </a:lnTo>
                <a:lnTo>
                  <a:pt x="1010" y="449"/>
                </a:lnTo>
                <a:lnTo>
                  <a:pt x="1019" y="448"/>
                </a:lnTo>
                <a:lnTo>
                  <a:pt x="1019" y="448"/>
                </a:lnTo>
                <a:lnTo>
                  <a:pt x="1028" y="446"/>
                </a:lnTo>
                <a:lnTo>
                  <a:pt x="1035" y="442"/>
                </a:lnTo>
                <a:lnTo>
                  <a:pt x="1042" y="436"/>
                </a:lnTo>
                <a:lnTo>
                  <a:pt x="1047" y="429"/>
                </a:lnTo>
                <a:lnTo>
                  <a:pt x="1047" y="429"/>
                </a:lnTo>
                <a:lnTo>
                  <a:pt x="1057" y="409"/>
                </a:lnTo>
                <a:lnTo>
                  <a:pt x="1066" y="388"/>
                </a:lnTo>
                <a:lnTo>
                  <a:pt x="1072" y="365"/>
                </a:lnTo>
                <a:lnTo>
                  <a:pt x="1078" y="341"/>
                </a:lnTo>
                <a:lnTo>
                  <a:pt x="1078" y="341"/>
                </a:lnTo>
                <a:lnTo>
                  <a:pt x="1080" y="330"/>
                </a:lnTo>
                <a:lnTo>
                  <a:pt x="1084" y="321"/>
                </a:lnTo>
                <a:lnTo>
                  <a:pt x="1090" y="313"/>
                </a:lnTo>
                <a:lnTo>
                  <a:pt x="1095" y="304"/>
                </a:lnTo>
                <a:lnTo>
                  <a:pt x="1129" y="269"/>
                </a:lnTo>
                <a:lnTo>
                  <a:pt x="1129" y="269"/>
                </a:lnTo>
                <a:lnTo>
                  <a:pt x="1138" y="258"/>
                </a:lnTo>
                <a:lnTo>
                  <a:pt x="1144" y="246"/>
                </a:lnTo>
                <a:lnTo>
                  <a:pt x="1148" y="233"/>
                </a:lnTo>
                <a:lnTo>
                  <a:pt x="1149" y="220"/>
                </a:lnTo>
                <a:lnTo>
                  <a:pt x="1148" y="208"/>
                </a:lnTo>
                <a:lnTo>
                  <a:pt x="1144" y="195"/>
                </a:lnTo>
                <a:lnTo>
                  <a:pt x="1138" y="183"/>
                </a:lnTo>
                <a:lnTo>
                  <a:pt x="1130" y="172"/>
                </a:lnTo>
                <a:lnTo>
                  <a:pt x="993" y="23"/>
                </a:lnTo>
                <a:lnTo>
                  <a:pt x="993" y="23"/>
                </a:lnTo>
                <a:lnTo>
                  <a:pt x="983" y="13"/>
                </a:lnTo>
                <a:lnTo>
                  <a:pt x="972" y="7"/>
                </a:lnTo>
                <a:lnTo>
                  <a:pt x="959" y="2"/>
                </a:lnTo>
                <a:lnTo>
                  <a:pt x="946" y="0"/>
                </a:lnTo>
                <a:lnTo>
                  <a:pt x="933" y="0"/>
                </a:lnTo>
                <a:lnTo>
                  <a:pt x="920" y="2"/>
                </a:lnTo>
                <a:lnTo>
                  <a:pt x="908" y="7"/>
                </a:lnTo>
                <a:lnTo>
                  <a:pt x="896" y="15"/>
                </a:lnTo>
                <a:lnTo>
                  <a:pt x="864" y="42"/>
                </a:lnTo>
                <a:lnTo>
                  <a:pt x="864" y="42"/>
                </a:lnTo>
                <a:lnTo>
                  <a:pt x="852" y="49"/>
                </a:lnTo>
                <a:lnTo>
                  <a:pt x="845" y="52"/>
                </a:lnTo>
                <a:lnTo>
                  <a:pt x="839" y="55"/>
                </a:lnTo>
                <a:lnTo>
                  <a:pt x="832" y="56"/>
                </a:lnTo>
                <a:lnTo>
                  <a:pt x="824" y="57"/>
                </a:lnTo>
                <a:lnTo>
                  <a:pt x="810" y="57"/>
                </a:lnTo>
                <a:lnTo>
                  <a:pt x="810" y="57"/>
                </a:lnTo>
                <a:lnTo>
                  <a:pt x="708" y="44"/>
                </a:lnTo>
                <a:lnTo>
                  <a:pt x="708" y="44"/>
                </a:lnTo>
                <a:lnTo>
                  <a:pt x="685" y="43"/>
                </a:lnTo>
                <a:lnTo>
                  <a:pt x="662" y="43"/>
                </a:lnTo>
                <a:lnTo>
                  <a:pt x="639" y="45"/>
                </a:lnTo>
                <a:lnTo>
                  <a:pt x="618" y="50"/>
                </a:lnTo>
                <a:lnTo>
                  <a:pt x="596" y="57"/>
                </a:lnTo>
                <a:lnTo>
                  <a:pt x="575" y="67"/>
                </a:lnTo>
                <a:lnTo>
                  <a:pt x="555" y="77"/>
                </a:lnTo>
                <a:lnTo>
                  <a:pt x="535" y="92"/>
                </a:lnTo>
                <a:lnTo>
                  <a:pt x="535" y="92"/>
                </a:lnTo>
                <a:lnTo>
                  <a:pt x="434" y="169"/>
                </a:lnTo>
                <a:lnTo>
                  <a:pt x="333" y="247"/>
                </a:lnTo>
                <a:lnTo>
                  <a:pt x="333" y="247"/>
                </a:lnTo>
                <a:lnTo>
                  <a:pt x="323" y="257"/>
                </a:lnTo>
                <a:lnTo>
                  <a:pt x="316" y="267"/>
                </a:lnTo>
                <a:lnTo>
                  <a:pt x="311" y="278"/>
                </a:lnTo>
                <a:lnTo>
                  <a:pt x="310" y="288"/>
                </a:lnTo>
                <a:lnTo>
                  <a:pt x="311" y="298"/>
                </a:lnTo>
                <a:lnTo>
                  <a:pt x="314" y="308"/>
                </a:lnTo>
                <a:lnTo>
                  <a:pt x="320" y="316"/>
                </a:lnTo>
                <a:lnTo>
                  <a:pt x="327" y="323"/>
                </a:lnTo>
                <a:lnTo>
                  <a:pt x="336" y="329"/>
                </a:lnTo>
                <a:lnTo>
                  <a:pt x="346" y="335"/>
                </a:lnTo>
                <a:lnTo>
                  <a:pt x="358" y="338"/>
                </a:lnTo>
                <a:lnTo>
                  <a:pt x="371" y="340"/>
                </a:lnTo>
                <a:lnTo>
                  <a:pt x="386" y="339"/>
                </a:lnTo>
                <a:lnTo>
                  <a:pt x="400" y="336"/>
                </a:lnTo>
                <a:lnTo>
                  <a:pt x="414" y="332"/>
                </a:lnTo>
                <a:lnTo>
                  <a:pt x="430" y="323"/>
                </a:lnTo>
                <a:lnTo>
                  <a:pt x="576" y="233"/>
                </a:lnTo>
                <a:lnTo>
                  <a:pt x="576" y="233"/>
                </a:lnTo>
                <a:lnTo>
                  <a:pt x="584" y="228"/>
                </a:lnTo>
                <a:lnTo>
                  <a:pt x="593" y="225"/>
                </a:lnTo>
                <a:lnTo>
                  <a:pt x="601" y="223"/>
                </a:lnTo>
                <a:lnTo>
                  <a:pt x="609" y="222"/>
                </a:lnTo>
                <a:lnTo>
                  <a:pt x="618" y="222"/>
                </a:lnTo>
                <a:lnTo>
                  <a:pt x="626" y="222"/>
                </a:lnTo>
                <a:lnTo>
                  <a:pt x="634" y="225"/>
                </a:lnTo>
                <a:lnTo>
                  <a:pt x="643" y="228"/>
                </a:lnTo>
                <a:lnTo>
                  <a:pt x="643" y="228"/>
                </a:lnTo>
                <a:lnTo>
                  <a:pt x="653" y="232"/>
                </a:lnTo>
                <a:lnTo>
                  <a:pt x="665" y="235"/>
                </a:lnTo>
                <a:lnTo>
                  <a:pt x="677" y="238"/>
                </a:lnTo>
                <a:lnTo>
                  <a:pt x="689" y="239"/>
                </a:lnTo>
                <a:lnTo>
                  <a:pt x="701" y="240"/>
                </a:lnTo>
                <a:lnTo>
                  <a:pt x="713" y="240"/>
                </a:lnTo>
                <a:lnTo>
                  <a:pt x="725" y="239"/>
                </a:lnTo>
                <a:lnTo>
                  <a:pt x="735" y="238"/>
                </a:lnTo>
                <a:lnTo>
                  <a:pt x="735" y="238"/>
                </a:lnTo>
                <a:lnTo>
                  <a:pt x="744" y="237"/>
                </a:lnTo>
                <a:lnTo>
                  <a:pt x="752" y="237"/>
                </a:lnTo>
                <a:lnTo>
                  <a:pt x="760" y="237"/>
                </a:lnTo>
                <a:lnTo>
                  <a:pt x="769" y="239"/>
                </a:lnTo>
                <a:lnTo>
                  <a:pt x="776" y="241"/>
                </a:lnTo>
                <a:lnTo>
                  <a:pt x="783" y="246"/>
                </a:lnTo>
                <a:lnTo>
                  <a:pt x="790" y="251"/>
                </a:lnTo>
                <a:lnTo>
                  <a:pt x="797" y="256"/>
                </a:lnTo>
                <a:lnTo>
                  <a:pt x="797" y="256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6775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政策提示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5D3458D7-BB2D-444B-8D44-88D678DAA733}"/>
              </a:ext>
            </a:extLst>
          </p:cNvPr>
          <p:cNvSpPr/>
          <p:nvPr/>
        </p:nvSpPr>
        <p:spPr bwMode="auto">
          <a:xfrm>
            <a:off x="1079793" y="2874082"/>
            <a:ext cx="2821254" cy="189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就拟聘外籍专家落实聘前思政考察工作：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北京大学外国语学院外籍专任教师（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岗）思想政治和师德师风评估工作实施办法（试行）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BA85BEFB-1D03-45E4-8D9B-522B4C26AFBC}"/>
              </a:ext>
            </a:extLst>
          </p:cNvPr>
          <p:cNvSpPr/>
          <p:nvPr/>
        </p:nvSpPr>
        <p:spPr bwMode="auto">
          <a:xfrm>
            <a:off x="4685373" y="2874082"/>
            <a:ext cx="2821254" cy="226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涉驻华使领馆活动（参会拜访、交流座谈、演讲报告等）均需提前申报审批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备案，建议提前预留一个月时间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涉境外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NGO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活动需提前与外事办联络，进行申报审批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B43B06DF-2D6E-44FA-8696-9FB6093A3491}"/>
              </a:ext>
            </a:extLst>
          </p:cNvPr>
          <p:cNvSpPr/>
          <p:nvPr/>
        </p:nvSpPr>
        <p:spPr bwMode="auto">
          <a:xfrm>
            <a:off x="8290953" y="2874082"/>
            <a:ext cx="2821254" cy="152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加强与外专互动了解，关注外专动向，配合防疫排查，避免出现擅自离京或隐瞒行程的情况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F65A34D9-432D-4974-B120-D59653A511DC}"/>
              </a:ext>
            </a:extLst>
          </p:cNvPr>
          <p:cNvSpPr/>
          <p:nvPr/>
        </p:nvSpPr>
        <p:spPr>
          <a:xfrm>
            <a:off x="1337804" y="2226107"/>
            <a:ext cx="2305232" cy="516442"/>
          </a:xfrm>
          <a:prstGeom prst="roundRect">
            <a:avLst>
              <a:gd name="adj" fmla="val 15539"/>
            </a:avLst>
          </a:prstGeom>
          <a:gradFill flip="none" rotWithShape="1">
            <a:gsLst>
              <a:gs pos="0">
                <a:srgbClr val="364C7D">
                  <a:lumMod val="76000"/>
                  <a:lumOff val="24000"/>
                </a:srgbClr>
              </a:gs>
              <a:gs pos="100000">
                <a:srgbClr val="364C7D">
                  <a:lumMod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字魂36号-正文宋楷" panose="02000000000000000000" pitchFamily="2" charset="-122"/>
              </a:rPr>
              <a:t>思政考察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BF544B96-8023-4B4C-B59F-9D0F3EBC1E36}"/>
              </a:ext>
            </a:extLst>
          </p:cNvPr>
          <p:cNvSpPr/>
          <p:nvPr/>
        </p:nvSpPr>
        <p:spPr>
          <a:xfrm>
            <a:off x="4943384" y="2226107"/>
            <a:ext cx="2305232" cy="516442"/>
          </a:xfrm>
          <a:prstGeom prst="roundRect">
            <a:avLst>
              <a:gd name="adj" fmla="val 15539"/>
            </a:avLst>
          </a:prstGeom>
          <a:gradFill flip="none" rotWithShape="1">
            <a:gsLst>
              <a:gs pos="0">
                <a:srgbClr val="364C7D">
                  <a:lumMod val="76000"/>
                  <a:lumOff val="24000"/>
                </a:srgbClr>
              </a:gs>
              <a:gs pos="100000">
                <a:srgbClr val="364C7D">
                  <a:lumMod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字魂36号-正文宋楷" panose="02000000000000000000" pitchFamily="2" charset="-122"/>
              </a:rPr>
              <a:t>涉外活动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id="{42710913-EAA8-4CD0-A4A6-3822AF13251D}"/>
              </a:ext>
            </a:extLst>
          </p:cNvPr>
          <p:cNvSpPr/>
          <p:nvPr/>
        </p:nvSpPr>
        <p:spPr>
          <a:xfrm>
            <a:off x="8548964" y="2226107"/>
            <a:ext cx="2305232" cy="516442"/>
          </a:xfrm>
          <a:prstGeom prst="roundRect">
            <a:avLst>
              <a:gd name="adj" fmla="val 15539"/>
            </a:avLst>
          </a:prstGeom>
          <a:gradFill flip="none" rotWithShape="1">
            <a:gsLst>
              <a:gs pos="0">
                <a:srgbClr val="364C7D">
                  <a:lumMod val="76000"/>
                  <a:lumOff val="24000"/>
                </a:srgbClr>
              </a:gs>
              <a:gs pos="100000">
                <a:srgbClr val="364C7D">
                  <a:lumMod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字魂36号-正文宋楷" panose="02000000000000000000" pitchFamily="2" charset="-122"/>
              </a:rPr>
              <a:t>防疫排查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49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1E3F454-ABD9-4D4E-A1F8-F0E63825B1D3}"/>
              </a:ext>
            </a:extLst>
          </p:cNvPr>
          <p:cNvSpPr/>
          <p:nvPr/>
        </p:nvSpPr>
        <p:spPr>
          <a:xfrm rot="16200000">
            <a:off x="5277475" y="-87006"/>
            <a:ext cx="1637050" cy="12456160"/>
          </a:xfrm>
          <a:custGeom>
            <a:avLst/>
            <a:gdLst>
              <a:gd name="connsiteX0" fmla="*/ 1637050 w 1637050"/>
              <a:gd name="connsiteY0" fmla="*/ 0 h 12192000"/>
              <a:gd name="connsiteX1" fmla="*/ 1358552 w 1637050"/>
              <a:gd name="connsiteY1" fmla="*/ 894258 h 12192000"/>
              <a:gd name="connsiteX2" fmla="*/ 594544 w 1637050"/>
              <a:gd name="connsiteY2" fmla="*/ 6424341 h 12192000"/>
              <a:gd name="connsiteX3" fmla="*/ 1358551 w 1637050"/>
              <a:gd name="connsiteY3" fmla="*/ 11954424 h 12192000"/>
              <a:gd name="connsiteX4" fmla="*/ 1432540 w 1637050"/>
              <a:gd name="connsiteY4" fmla="*/ 12192000 h 12192000"/>
              <a:gd name="connsiteX5" fmla="*/ 0 w 1637050"/>
              <a:gd name="connsiteY5" fmla="*/ 12192000 h 12192000"/>
              <a:gd name="connsiteX6" fmla="*/ 0 w 1637050"/>
              <a:gd name="connsiteY6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50" h="12192000">
                <a:moveTo>
                  <a:pt x="1637050" y="0"/>
                </a:moveTo>
                <a:lnTo>
                  <a:pt x="1358552" y="894258"/>
                </a:lnTo>
                <a:cubicBezTo>
                  <a:pt x="859802" y="2661817"/>
                  <a:pt x="594544" y="4514833"/>
                  <a:pt x="594544" y="6424341"/>
                </a:cubicBezTo>
                <a:cubicBezTo>
                  <a:pt x="594543" y="8333849"/>
                  <a:pt x="859802" y="10186864"/>
                  <a:pt x="1358551" y="11954424"/>
                </a:cubicBezTo>
                <a:lnTo>
                  <a:pt x="143254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252EAB-821C-457A-9B01-E0324BBA2E96}"/>
              </a:ext>
            </a:extLst>
          </p:cNvPr>
          <p:cNvSpPr/>
          <p:nvPr/>
        </p:nvSpPr>
        <p:spPr>
          <a:xfrm rot="18797071" flipH="1">
            <a:off x="3032507" y="3729461"/>
            <a:ext cx="6085614" cy="6460278"/>
          </a:xfrm>
          <a:custGeom>
            <a:avLst/>
            <a:gdLst>
              <a:gd name="connsiteX0" fmla="*/ 1963779 w 6085614"/>
              <a:gd name="connsiteY0" fmla="*/ 2219807 h 6323274"/>
              <a:gd name="connsiteX1" fmla="*/ 1800985 w 6085614"/>
              <a:gd name="connsiteY1" fmla="*/ 2518444 h 6323274"/>
              <a:gd name="connsiteX2" fmla="*/ 0 w 6085614"/>
              <a:gd name="connsiteY2" fmla="*/ 6323274 h 6323274"/>
              <a:gd name="connsiteX3" fmla="*/ 6085614 w 6085614"/>
              <a:gd name="connsiteY3" fmla="*/ 0 h 6323274"/>
              <a:gd name="connsiteX4" fmla="*/ 2352536 w 6085614"/>
              <a:gd name="connsiteY4" fmla="*/ 1945353 h 6323274"/>
              <a:gd name="connsiteX5" fmla="*/ 2060352 w 6085614"/>
              <a:gd name="connsiteY5" fmla="*/ 2119463 h 63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614" h="6323274">
                <a:moveTo>
                  <a:pt x="1963779" y="2219807"/>
                </a:moveTo>
                <a:cubicBezTo>
                  <a:pt x="1891822" y="2316307"/>
                  <a:pt x="1836673" y="2423254"/>
                  <a:pt x="1800985" y="2518444"/>
                </a:cubicBezTo>
                <a:lnTo>
                  <a:pt x="0" y="6323274"/>
                </a:lnTo>
                <a:lnTo>
                  <a:pt x="6085614" y="0"/>
                </a:lnTo>
                <a:lnTo>
                  <a:pt x="2352536" y="1945353"/>
                </a:lnTo>
                <a:cubicBezTo>
                  <a:pt x="2258783" y="1984660"/>
                  <a:pt x="2154026" y="2043863"/>
                  <a:pt x="2060352" y="2119463"/>
                </a:cubicBezTo>
                <a:close/>
              </a:path>
            </a:pathLst>
          </a:custGeom>
          <a:solidFill>
            <a:srgbClr val="364C7D"/>
          </a:solidFill>
          <a:ln w="88900">
            <a:gradFill flip="none" rotWithShape="1">
              <a:gsLst>
                <a:gs pos="0">
                  <a:srgbClr val="A69A8E"/>
                </a:gs>
                <a:gs pos="46000">
                  <a:srgbClr val="DAC29E"/>
                </a:gs>
              </a:gsLst>
              <a:lin ang="3000000" scaled="0"/>
              <a:tileRect/>
            </a:gradFill>
          </a:ln>
          <a:effectLst>
            <a:outerShdw blurRad="660400" dist="38100" sx="103000" sy="103000" algn="l" rotWithShape="0">
              <a:srgbClr val="405A93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924EE6-2773-4919-A045-3D3C6BC53844}"/>
              </a:ext>
            </a:extLst>
          </p:cNvPr>
          <p:cNvSpPr txBox="1"/>
          <p:nvPr/>
        </p:nvSpPr>
        <p:spPr>
          <a:xfrm>
            <a:off x="844998" y="449053"/>
            <a:ext cx="3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政策提示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6" y="541542"/>
            <a:ext cx="2123888" cy="353175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5D3458D7-BB2D-444B-8D44-88D678DAA733}"/>
              </a:ext>
            </a:extLst>
          </p:cNvPr>
          <p:cNvSpPr/>
          <p:nvPr/>
        </p:nvSpPr>
        <p:spPr bwMode="auto">
          <a:xfrm>
            <a:off x="1301675" y="2858292"/>
            <a:ext cx="4320527" cy="226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年龄限制：语言教师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岁；（副）教授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聘期限制：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1—3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年；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不可连续签订聘用合同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资历要求：至少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年相关的全职工作经验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申报时间：每年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月申报拟聘名单，提前筹备</a:t>
            </a:r>
          </a:p>
          <a:p>
            <a:pPr algn="just">
              <a:lnSpc>
                <a:spcPct val="150000"/>
              </a:lnSpc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F65A34D9-432D-4974-B120-D59653A511DC}"/>
              </a:ext>
            </a:extLst>
          </p:cNvPr>
          <p:cNvSpPr/>
          <p:nvPr/>
        </p:nvSpPr>
        <p:spPr>
          <a:xfrm>
            <a:off x="2380141" y="2210317"/>
            <a:ext cx="2305232" cy="516442"/>
          </a:xfrm>
          <a:prstGeom prst="roundRect">
            <a:avLst>
              <a:gd name="adj" fmla="val 15539"/>
            </a:avLst>
          </a:prstGeom>
          <a:gradFill flip="none" rotWithShape="1">
            <a:gsLst>
              <a:gs pos="0">
                <a:srgbClr val="364C7D">
                  <a:lumMod val="76000"/>
                  <a:lumOff val="24000"/>
                </a:srgbClr>
              </a:gs>
              <a:gs pos="100000">
                <a:srgbClr val="364C7D">
                  <a:lumMod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字魂36号-正文宋楷" panose="02000000000000000000" pitchFamily="2" charset="-122"/>
              </a:rPr>
              <a:t>外专聘任</a:t>
            </a: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5D3458D7-BB2D-444B-8D44-88D678DAA733}"/>
              </a:ext>
            </a:extLst>
          </p:cNvPr>
          <p:cNvSpPr/>
          <p:nvPr/>
        </p:nvSpPr>
        <p:spPr bwMode="auto">
          <a:xfrm>
            <a:off x="6261467" y="2856787"/>
            <a:ext cx="4320527" cy="152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对于无法来华外专，签订远程在线工作协议（劳务协议，非正式聘用）：务必于学期初完成签订，以便安排本学期经费预算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境外汇款支付报酬，依据劳务税计算税率</a:t>
            </a: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65A34D9-432D-4974-B120-D59653A511DC}"/>
              </a:ext>
            </a:extLst>
          </p:cNvPr>
          <p:cNvSpPr/>
          <p:nvPr/>
        </p:nvSpPr>
        <p:spPr>
          <a:xfrm>
            <a:off x="7339933" y="2208812"/>
            <a:ext cx="2305232" cy="516442"/>
          </a:xfrm>
          <a:prstGeom prst="roundRect">
            <a:avLst>
              <a:gd name="adj" fmla="val 15539"/>
            </a:avLst>
          </a:prstGeom>
          <a:gradFill flip="none" rotWithShape="1">
            <a:gsLst>
              <a:gs pos="0">
                <a:srgbClr val="364C7D">
                  <a:lumMod val="76000"/>
                  <a:lumOff val="24000"/>
                </a:srgbClr>
              </a:gs>
              <a:gs pos="100000">
                <a:srgbClr val="364C7D">
                  <a:lumMod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字魂36号-正文宋楷" panose="02000000000000000000" pitchFamily="2" charset="-122"/>
              </a:rPr>
              <a:t>远程授课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sym typeface="字魂36号-正文宋楷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02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#405095;"/>
</p:tagLst>
</file>

<file path=ppt/theme/theme1.xml><?xml version="1.0" encoding="utf-8"?>
<a:theme xmlns:a="http://schemas.openxmlformats.org/drawingml/2006/main" name="2_Office 主题​​">
  <a:themeElements>
    <a:clrScheme name="自定义 3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E6D19B"/>
      </a:accent1>
      <a:accent2>
        <a:srgbClr val="CD9342"/>
      </a:accent2>
      <a:accent3>
        <a:srgbClr val="A5A5A5"/>
      </a:accent3>
      <a:accent4>
        <a:srgbClr val="364C7D"/>
      </a:accent4>
      <a:accent5>
        <a:srgbClr val="BCA880"/>
      </a:accent5>
      <a:accent6>
        <a:srgbClr val="E4D2B7"/>
      </a:accent6>
      <a:hlink>
        <a:srgbClr val="0563C1"/>
      </a:hlink>
      <a:folHlink>
        <a:srgbClr val="954F72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BCA880"/>
            </a:gs>
            <a:gs pos="52000">
              <a:srgbClr val="E4D2B7"/>
            </a:gs>
          </a:gsLst>
          <a:lin ang="13500000" scaled="1"/>
          <a:tileRect/>
        </a:gra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>
            <a:solidFill>
              <a:schemeClr val="tx1">
                <a:lumMod val="50000"/>
                <a:lumOff val="50000"/>
              </a:schemeClr>
            </a:solidFill>
            <a:latin typeface="+mn-ea"/>
            <a:ea typeface="+mn-e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843</Words>
  <Application>Microsoft Macintosh PowerPoint</Application>
  <PresentationFormat>宽屏</PresentationFormat>
  <Paragraphs>93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微软雅黑</vt:lpstr>
      <vt:lpstr>微软雅黑 Light</vt:lpstr>
      <vt:lpstr>Arial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 子琪</dc:creator>
  <cp:lastModifiedBy>Yang SONG</cp:lastModifiedBy>
  <cp:revision>86</cp:revision>
  <dcterms:created xsi:type="dcterms:W3CDTF">2021-12-08T02:50:24Z</dcterms:created>
  <dcterms:modified xsi:type="dcterms:W3CDTF">2022-03-11T01:55:32Z</dcterms:modified>
</cp:coreProperties>
</file>